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diagrams/data3.xml" ContentType="application/vnd.openxmlformats-officedocument.drawingml.diagramData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entation.xml" ContentType="application/vnd.openxmlformats-officedocument.presentationml.presentation.main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ata5.xml" ContentType="application/vnd.openxmlformats-officedocument.drawingml.diagramData+xml"/>
  <Override PartName="/ppt/diagrams/data4.xml" ContentType="application/vnd.openxmlformats-officedocument.drawingml.diagramData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3" r:id="rId2"/>
    <p:sldMasterId id="2147483687" r:id="rId3"/>
    <p:sldMasterId id="2147483704" r:id="rId4"/>
    <p:sldMasterId id="2147483721" r:id="rId5"/>
  </p:sldMasterIdLst>
  <p:notesMasterIdLst>
    <p:notesMasterId r:id="rId18"/>
  </p:notesMasterIdLst>
  <p:sldIdLst>
    <p:sldId id="2147479224" r:id="rId6"/>
    <p:sldId id="2147479047" r:id="rId7"/>
    <p:sldId id="2147473491" r:id="rId8"/>
    <p:sldId id="2147473611" r:id="rId9"/>
    <p:sldId id="2147479225" r:id="rId10"/>
    <p:sldId id="2147473578" r:id="rId11"/>
    <p:sldId id="2147479238" r:id="rId12"/>
    <p:sldId id="2147479274" r:id="rId13"/>
    <p:sldId id="2147478997" r:id="rId14"/>
    <p:sldId id="2147479177" r:id="rId15"/>
    <p:sldId id="2147479182" r:id="rId16"/>
    <p:sldId id="214747344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B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4"/>
    <p:restoredTop sz="94691"/>
  </p:normalViewPr>
  <p:slideViewPr>
    <p:cSldViewPr snapToGrid="0">
      <p:cViewPr varScale="1">
        <p:scale>
          <a:sx n="59" d="100"/>
          <a:sy n="59" d="100"/>
        </p:scale>
        <p:origin x="8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customXml" Target="../customXml/item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customXml" Target="../customXml/item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customXml" Target="../customXml/item1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svg"/><Relationship Id="rId1" Type="http://schemas.openxmlformats.org/officeDocument/2006/relationships/image" Target="../media/image61.png"/><Relationship Id="rId4" Type="http://schemas.openxmlformats.org/officeDocument/2006/relationships/image" Target="../media/image64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svg"/><Relationship Id="rId1" Type="http://schemas.openxmlformats.org/officeDocument/2006/relationships/image" Target="../media/image65.png"/><Relationship Id="rId4" Type="http://schemas.openxmlformats.org/officeDocument/2006/relationships/image" Target="../media/image68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svg"/><Relationship Id="rId1" Type="http://schemas.openxmlformats.org/officeDocument/2006/relationships/image" Target="../media/image61.png"/><Relationship Id="rId4" Type="http://schemas.openxmlformats.org/officeDocument/2006/relationships/image" Target="../media/image64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svg"/><Relationship Id="rId1" Type="http://schemas.openxmlformats.org/officeDocument/2006/relationships/image" Target="../media/image65.png"/><Relationship Id="rId4" Type="http://schemas.openxmlformats.org/officeDocument/2006/relationships/image" Target="../media/image68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svg"/><Relationship Id="rId1" Type="http://schemas.openxmlformats.org/officeDocument/2006/relationships/image" Target="../media/image61.png"/><Relationship Id="rId4" Type="http://schemas.openxmlformats.org/officeDocument/2006/relationships/image" Target="../media/image64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svg"/><Relationship Id="rId1" Type="http://schemas.openxmlformats.org/officeDocument/2006/relationships/image" Target="../media/image65.png"/><Relationship Id="rId4" Type="http://schemas.openxmlformats.org/officeDocument/2006/relationships/image" Target="../media/image68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svg"/><Relationship Id="rId1" Type="http://schemas.openxmlformats.org/officeDocument/2006/relationships/image" Target="../media/image61.png"/><Relationship Id="rId4" Type="http://schemas.openxmlformats.org/officeDocument/2006/relationships/image" Target="../media/image64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svg"/><Relationship Id="rId1" Type="http://schemas.openxmlformats.org/officeDocument/2006/relationships/image" Target="../media/image65.png"/><Relationship Id="rId4" Type="http://schemas.openxmlformats.org/officeDocument/2006/relationships/image" Target="../media/image6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674149-D79F-48A4-9DD0-29072BB926DA}" type="doc">
      <dgm:prSet loTypeId="urn:microsoft.com/office/officeart/2016/7/layout/VerticalDownArrowProcess" loCatId="process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2D6643F-EDB0-4C69-AAA8-FB00EE99FB2B}">
      <dgm:prSet/>
      <dgm:spPr/>
      <dgm:t>
        <a:bodyPr/>
        <a:lstStyle/>
        <a:p>
          <a:r>
            <a:rPr lang="en-US" dirty="0"/>
            <a:t>UNDERSTAND</a:t>
          </a:r>
        </a:p>
      </dgm:t>
    </dgm:pt>
    <dgm:pt modelId="{9FBFE3E8-3AE9-401A-8DC6-31E1E7BFD1DA}" type="parTrans" cxnId="{B0018536-F9FD-4BD0-A045-69FAFD9D039C}">
      <dgm:prSet/>
      <dgm:spPr/>
      <dgm:t>
        <a:bodyPr/>
        <a:lstStyle/>
        <a:p>
          <a:endParaRPr lang="en-US"/>
        </a:p>
      </dgm:t>
    </dgm:pt>
    <dgm:pt modelId="{3B15FE91-9E26-42FA-B257-FF28BCCBB4D9}" type="sibTrans" cxnId="{B0018536-F9FD-4BD0-A045-69FAFD9D039C}">
      <dgm:prSet/>
      <dgm:spPr/>
      <dgm:t>
        <a:bodyPr/>
        <a:lstStyle/>
        <a:p>
          <a:endParaRPr lang="en-US"/>
        </a:p>
      </dgm:t>
    </dgm:pt>
    <dgm:pt modelId="{521B9409-C69E-4EEC-B499-6735D7760482}">
      <dgm:prSet custT="1"/>
      <dgm:spPr/>
      <dgm:t>
        <a:bodyPr/>
        <a:lstStyle/>
        <a:p>
          <a:r>
            <a:rPr lang="en-US" sz="1800" b="1" dirty="0"/>
            <a:t>DEMYSTIFY THE LEVY</a:t>
          </a:r>
        </a:p>
      </dgm:t>
    </dgm:pt>
    <dgm:pt modelId="{B779707E-36DC-47F6-BE93-A754DAC841C7}" type="parTrans" cxnId="{89E482D7-5467-4D7F-9A3B-F3AEE7FB7449}">
      <dgm:prSet/>
      <dgm:spPr/>
      <dgm:t>
        <a:bodyPr/>
        <a:lstStyle/>
        <a:p>
          <a:endParaRPr lang="en-US"/>
        </a:p>
      </dgm:t>
    </dgm:pt>
    <dgm:pt modelId="{242CB5FE-23EF-4DA6-B929-2BF770BD8A77}" type="sibTrans" cxnId="{89E482D7-5467-4D7F-9A3B-F3AEE7FB7449}">
      <dgm:prSet/>
      <dgm:spPr/>
      <dgm:t>
        <a:bodyPr/>
        <a:lstStyle/>
        <a:p>
          <a:endParaRPr lang="en-US"/>
        </a:p>
      </dgm:t>
    </dgm:pt>
    <dgm:pt modelId="{50022AA8-2FDC-483C-AD2B-174CAE8BB02E}">
      <dgm:prSet/>
      <dgm:spPr/>
      <dgm:t>
        <a:bodyPr/>
        <a:lstStyle/>
        <a:p>
          <a:r>
            <a:rPr lang="en-US"/>
            <a:t>UNLOCK</a:t>
          </a:r>
        </a:p>
      </dgm:t>
    </dgm:pt>
    <dgm:pt modelId="{E6DBFF6C-84C5-4634-AA8E-81A74DA4E282}" type="parTrans" cxnId="{2F87AB04-720E-4DDA-966A-EF3BF6F5135A}">
      <dgm:prSet/>
      <dgm:spPr/>
      <dgm:t>
        <a:bodyPr/>
        <a:lstStyle/>
        <a:p>
          <a:endParaRPr lang="en-US"/>
        </a:p>
      </dgm:t>
    </dgm:pt>
    <dgm:pt modelId="{24A4B09D-7F88-4F32-AC81-15DFA27116EB}" type="sibTrans" cxnId="{2F87AB04-720E-4DDA-966A-EF3BF6F5135A}">
      <dgm:prSet/>
      <dgm:spPr/>
      <dgm:t>
        <a:bodyPr/>
        <a:lstStyle/>
        <a:p>
          <a:endParaRPr lang="en-US"/>
        </a:p>
      </dgm:t>
    </dgm:pt>
    <dgm:pt modelId="{C64532E0-C9D6-4FA6-B1A2-0219F5A8DEB4}">
      <dgm:prSet custT="1"/>
      <dgm:spPr/>
      <dgm:t>
        <a:bodyPr/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~ VALUE YOUR LEVY.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~ IDENTIFY YOUR SKILLS GAPS</a:t>
          </a:r>
        </a:p>
      </dgm:t>
    </dgm:pt>
    <dgm:pt modelId="{619B6252-F993-41B5-8E22-A7318B479609}" type="parTrans" cxnId="{FEA37BB7-DAAF-4FEE-88CB-C99A628F389B}">
      <dgm:prSet/>
      <dgm:spPr/>
      <dgm:t>
        <a:bodyPr/>
        <a:lstStyle/>
        <a:p>
          <a:endParaRPr lang="en-US"/>
        </a:p>
      </dgm:t>
    </dgm:pt>
    <dgm:pt modelId="{CC3EF7C2-1082-454F-9439-A5F86CCF9225}" type="sibTrans" cxnId="{FEA37BB7-DAAF-4FEE-88CB-C99A628F389B}">
      <dgm:prSet/>
      <dgm:spPr/>
      <dgm:t>
        <a:bodyPr/>
        <a:lstStyle/>
        <a:p>
          <a:endParaRPr lang="en-US"/>
        </a:p>
      </dgm:t>
    </dgm:pt>
    <dgm:pt modelId="{EBCA7B33-0023-4FAA-B521-83E298E3004B}">
      <dgm:prSet/>
      <dgm:spPr/>
      <dgm:t>
        <a:bodyPr/>
        <a:lstStyle/>
        <a:p>
          <a:r>
            <a:rPr lang="en-US"/>
            <a:t>UNLEASH</a:t>
          </a:r>
        </a:p>
      </dgm:t>
    </dgm:pt>
    <dgm:pt modelId="{E4381323-5E26-4B98-B247-712096E9B025}" type="parTrans" cxnId="{1DB47C7A-848E-46A6-93EC-5DD9248D6D3B}">
      <dgm:prSet/>
      <dgm:spPr/>
      <dgm:t>
        <a:bodyPr/>
        <a:lstStyle/>
        <a:p>
          <a:endParaRPr lang="en-US"/>
        </a:p>
      </dgm:t>
    </dgm:pt>
    <dgm:pt modelId="{C3CA7662-CD97-461E-98CE-B3D5790267A3}" type="sibTrans" cxnId="{1DB47C7A-848E-46A6-93EC-5DD9248D6D3B}">
      <dgm:prSet/>
      <dgm:spPr/>
      <dgm:t>
        <a:bodyPr/>
        <a:lstStyle/>
        <a:p>
          <a:endParaRPr lang="en-US"/>
        </a:p>
      </dgm:t>
    </dgm:pt>
    <dgm:pt modelId="{FE500E94-2808-481D-8B96-36FD4F5796B1}">
      <dgm:prSet custT="1"/>
      <dgm:spPr/>
      <dgm:t>
        <a:bodyPr/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ATTRACT EMERGING TALENT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~ UPSKILL YOUR OWN TALENT</a:t>
          </a:r>
        </a:p>
      </dgm:t>
    </dgm:pt>
    <dgm:pt modelId="{AB08FE18-A7A3-4CC6-9E37-BA1AB1BF8FDE}" type="parTrans" cxnId="{E8563F5E-47A3-44E4-B506-F3C5A2F9D7A6}">
      <dgm:prSet/>
      <dgm:spPr/>
      <dgm:t>
        <a:bodyPr/>
        <a:lstStyle/>
        <a:p>
          <a:endParaRPr lang="en-US"/>
        </a:p>
      </dgm:t>
    </dgm:pt>
    <dgm:pt modelId="{6F7691ED-65AF-4BBD-852F-7B2315250AEB}" type="sibTrans" cxnId="{E8563F5E-47A3-44E4-B506-F3C5A2F9D7A6}">
      <dgm:prSet/>
      <dgm:spPr/>
      <dgm:t>
        <a:bodyPr/>
        <a:lstStyle/>
        <a:p>
          <a:endParaRPr lang="en-US"/>
        </a:p>
      </dgm:t>
    </dgm:pt>
    <dgm:pt modelId="{E67FDAD6-5EA1-4E2D-864A-CC9D6185DA48}">
      <dgm:prSet/>
      <dgm:spPr/>
      <dgm:t>
        <a:bodyPr/>
        <a:lstStyle/>
        <a:p>
          <a:r>
            <a:rPr lang="en-US" dirty="0"/>
            <a:t>UNEARTH</a:t>
          </a:r>
        </a:p>
      </dgm:t>
    </dgm:pt>
    <dgm:pt modelId="{9FBEB77A-438F-4637-97DE-989BAA8B6547}" type="parTrans" cxnId="{EB2EF127-5E34-4514-A2F9-846A305EE9CC}">
      <dgm:prSet/>
      <dgm:spPr/>
      <dgm:t>
        <a:bodyPr/>
        <a:lstStyle/>
        <a:p>
          <a:endParaRPr lang="en-US"/>
        </a:p>
      </dgm:t>
    </dgm:pt>
    <dgm:pt modelId="{86659982-3F77-4CB1-8CA6-AC81BEFBC458}" type="sibTrans" cxnId="{EB2EF127-5E34-4514-A2F9-846A305EE9CC}">
      <dgm:prSet/>
      <dgm:spPr/>
      <dgm:t>
        <a:bodyPr/>
        <a:lstStyle/>
        <a:p>
          <a:endParaRPr lang="en-US"/>
        </a:p>
      </dgm:t>
    </dgm:pt>
    <dgm:pt modelId="{F57447E8-8EBD-4B92-8828-246345D84BE4}">
      <dgm:prSet custT="1"/>
      <dgm:spPr/>
      <dgm:t>
        <a:bodyPr/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~ UNEARTH &amp; QUANTIFY SOCIAL VALUE </a:t>
          </a:r>
        </a:p>
      </dgm:t>
    </dgm:pt>
    <dgm:pt modelId="{7D10B26D-38D7-43DD-8A8D-33164BF9E9AE}" type="parTrans" cxnId="{5465323A-C7B8-420A-8063-27D8F96EED6B}">
      <dgm:prSet/>
      <dgm:spPr/>
      <dgm:t>
        <a:bodyPr/>
        <a:lstStyle/>
        <a:p>
          <a:endParaRPr lang="en-US"/>
        </a:p>
      </dgm:t>
    </dgm:pt>
    <dgm:pt modelId="{F2FD58AB-769F-43BC-9519-5785F190F02D}" type="sibTrans" cxnId="{5465323A-C7B8-420A-8063-27D8F96EED6B}">
      <dgm:prSet/>
      <dgm:spPr/>
      <dgm:t>
        <a:bodyPr/>
        <a:lstStyle/>
        <a:p>
          <a:endParaRPr lang="en-US"/>
        </a:p>
      </dgm:t>
    </dgm:pt>
    <dgm:pt modelId="{98E5BC92-E7F4-4AE8-8BF3-3CBBF8431D35}">
      <dgm:prSet/>
      <dgm:spPr/>
      <dgm:t>
        <a:bodyPr/>
        <a:lstStyle/>
        <a:p>
          <a:r>
            <a:rPr lang="en-US" dirty="0"/>
            <a:t>UPLIFT</a:t>
          </a:r>
        </a:p>
      </dgm:t>
    </dgm:pt>
    <dgm:pt modelId="{F50DD843-94FF-4B4B-9CF0-13EF2471418A}" type="parTrans" cxnId="{FC0DD77E-927F-462E-B1A9-EB1385404BDD}">
      <dgm:prSet/>
      <dgm:spPr/>
      <dgm:t>
        <a:bodyPr/>
        <a:lstStyle/>
        <a:p>
          <a:endParaRPr lang="en-US"/>
        </a:p>
      </dgm:t>
    </dgm:pt>
    <dgm:pt modelId="{6063B3EE-1981-49DF-839D-4D575A6F0370}" type="sibTrans" cxnId="{FC0DD77E-927F-462E-B1A9-EB1385404BDD}">
      <dgm:prSet/>
      <dgm:spPr/>
      <dgm:t>
        <a:bodyPr/>
        <a:lstStyle/>
        <a:p>
          <a:endParaRPr lang="en-US"/>
        </a:p>
      </dgm:t>
    </dgm:pt>
    <dgm:pt modelId="{2CAB3B01-BA19-4C93-A4D0-B2ED376D482B}">
      <dgm:prSet custT="1"/>
      <dgm:spPr/>
      <dgm:t>
        <a:bodyPr/>
        <a:lstStyle/>
        <a:p>
          <a:r>
            <a:rPr lang="en-US" sz="1800" b="1" dirty="0"/>
            <a:t>~ SUPPORT YOUR SUPPLY CHAIN </a:t>
          </a:r>
        </a:p>
        <a:p>
          <a:r>
            <a:rPr lang="en-US" sz="1800" b="1" dirty="0"/>
            <a:t>~ NOURISH YOUR NGO NETWORK</a:t>
          </a:r>
        </a:p>
      </dgm:t>
    </dgm:pt>
    <dgm:pt modelId="{92ECEEB6-8BFD-4794-B1FC-70424DF9E57A}" type="parTrans" cxnId="{B33A4711-048A-4215-8290-10A4DFE96DA2}">
      <dgm:prSet/>
      <dgm:spPr/>
      <dgm:t>
        <a:bodyPr/>
        <a:lstStyle/>
        <a:p>
          <a:endParaRPr lang="en-US"/>
        </a:p>
      </dgm:t>
    </dgm:pt>
    <dgm:pt modelId="{4C936457-E2B3-4188-86FC-E456214568A3}" type="sibTrans" cxnId="{B33A4711-048A-4215-8290-10A4DFE96DA2}">
      <dgm:prSet/>
      <dgm:spPr/>
      <dgm:t>
        <a:bodyPr/>
        <a:lstStyle/>
        <a:p>
          <a:endParaRPr lang="en-US"/>
        </a:p>
      </dgm:t>
    </dgm:pt>
    <dgm:pt modelId="{7208FE23-53E0-0C42-857E-988917BAB0B6}" type="pres">
      <dgm:prSet presAssocID="{1F674149-D79F-48A4-9DD0-29072BB926DA}" presName="Name0" presStyleCnt="0">
        <dgm:presLayoutVars>
          <dgm:dir/>
          <dgm:animLvl val="lvl"/>
          <dgm:resizeHandles val="exact"/>
        </dgm:presLayoutVars>
      </dgm:prSet>
      <dgm:spPr/>
    </dgm:pt>
    <dgm:pt modelId="{46136FB5-4A3C-F841-BB29-6D317B35ED0F}" type="pres">
      <dgm:prSet presAssocID="{98E5BC92-E7F4-4AE8-8BF3-3CBBF8431D35}" presName="boxAndChildren" presStyleCnt="0"/>
      <dgm:spPr/>
    </dgm:pt>
    <dgm:pt modelId="{C9C6CB7E-E540-C142-A3E7-B3E0A97513CE}" type="pres">
      <dgm:prSet presAssocID="{98E5BC92-E7F4-4AE8-8BF3-3CBBF8431D35}" presName="parentTextBox" presStyleLbl="alignNode1" presStyleIdx="0" presStyleCnt="5"/>
      <dgm:spPr/>
    </dgm:pt>
    <dgm:pt modelId="{BC9F1E10-F674-404F-8D25-076775141B86}" type="pres">
      <dgm:prSet presAssocID="{98E5BC92-E7F4-4AE8-8BF3-3CBBF8431D35}" presName="descendantBox" presStyleLbl="bgAccFollowNode1" presStyleIdx="0" presStyleCnt="5"/>
      <dgm:spPr/>
    </dgm:pt>
    <dgm:pt modelId="{7EC540AC-961E-3446-8C5E-C00492EA1B72}" type="pres">
      <dgm:prSet presAssocID="{86659982-3F77-4CB1-8CA6-AC81BEFBC458}" presName="sp" presStyleCnt="0"/>
      <dgm:spPr/>
    </dgm:pt>
    <dgm:pt modelId="{AF17F24E-55FD-CE44-AF92-351207BF02DC}" type="pres">
      <dgm:prSet presAssocID="{E67FDAD6-5EA1-4E2D-864A-CC9D6185DA48}" presName="arrowAndChildren" presStyleCnt="0"/>
      <dgm:spPr/>
    </dgm:pt>
    <dgm:pt modelId="{B7F012E9-8834-0B4D-9735-53E237B30142}" type="pres">
      <dgm:prSet presAssocID="{E67FDAD6-5EA1-4E2D-864A-CC9D6185DA48}" presName="parentTextArrow" presStyleLbl="node1" presStyleIdx="0" presStyleCnt="0"/>
      <dgm:spPr/>
    </dgm:pt>
    <dgm:pt modelId="{E9B4F051-8CA5-9D43-894F-51811625EDCC}" type="pres">
      <dgm:prSet presAssocID="{E67FDAD6-5EA1-4E2D-864A-CC9D6185DA48}" presName="arrow" presStyleLbl="alignNode1" presStyleIdx="1" presStyleCnt="5"/>
      <dgm:spPr/>
    </dgm:pt>
    <dgm:pt modelId="{DD5C4F32-D89C-EB49-810C-42FF11446514}" type="pres">
      <dgm:prSet presAssocID="{E67FDAD6-5EA1-4E2D-864A-CC9D6185DA48}" presName="descendantArrow" presStyleLbl="bgAccFollowNode1" presStyleIdx="1" presStyleCnt="5"/>
      <dgm:spPr/>
    </dgm:pt>
    <dgm:pt modelId="{C5A36DBB-B696-B145-BD55-7C6D9F9DDFE6}" type="pres">
      <dgm:prSet presAssocID="{C3CA7662-CD97-461E-98CE-B3D5790267A3}" presName="sp" presStyleCnt="0"/>
      <dgm:spPr/>
    </dgm:pt>
    <dgm:pt modelId="{3A5E4497-53FB-9E4B-A495-C3753B53E94D}" type="pres">
      <dgm:prSet presAssocID="{EBCA7B33-0023-4FAA-B521-83E298E3004B}" presName="arrowAndChildren" presStyleCnt="0"/>
      <dgm:spPr/>
    </dgm:pt>
    <dgm:pt modelId="{18780A70-78AC-8D48-94CC-B8B97C7D4DC3}" type="pres">
      <dgm:prSet presAssocID="{EBCA7B33-0023-4FAA-B521-83E298E3004B}" presName="parentTextArrow" presStyleLbl="node1" presStyleIdx="0" presStyleCnt="0"/>
      <dgm:spPr/>
    </dgm:pt>
    <dgm:pt modelId="{4F5D83EC-4C59-0B49-A486-F7B412BBAB8E}" type="pres">
      <dgm:prSet presAssocID="{EBCA7B33-0023-4FAA-B521-83E298E3004B}" presName="arrow" presStyleLbl="alignNode1" presStyleIdx="2" presStyleCnt="5"/>
      <dgm:spPr/>
    </dgm:pt>
    <dgm:pt modelId="{1BC2AC9A-0709-084C-A0D1-24D2C13B3F08}" type="pres">
      <dgm:prSet presAssocID="{EBCA7B33-0023-4FAA-B521-83E298E3004B}" presName="descendantArrow" presStyleLbl="bgAccFollowNode1" presStyleIdx="2" presStyleCnt="5"/>
      <dgm:spPr/>
    </dgm:pt>
    <dgm:pt modelId="{E352FF9C-A0E3-1E4D-9627-AC8F4069E7B5}" type="pres">
      <dgm:prSet presAssocID="{24A4B09D-7F88-4F32-AC81-15DFA27116EB}" presName="sp" presStyleCnt="0"/>
      <dgm:spPr/>
    </dgm:pt>
    <dgm:pt modelId="{81A84BDF-0D5B-554D-A220-AD9BFABBC23F}" type="pres">
      <dgm:prSet presAssocID="{50022AA8-2FDC-483C-AD2B-174CAE8BB02E}" presName="arrowAndChildren" presStyleCnt="0"/>
      <dgm:spPr/>
    </dgm:pt>
    <dgm:pt modelId="{AA4749C1-7BC0-AD45-A80E-D5A14BE4E5F3}" type="pres">
      <dgm:prSet presAssocID="{50022AA8-2FDC-483C-AD2B-174CAE8BB02E}" presName="parentTextArrow" presStyleLbl="node1" presStyleIdx="0" presStyleCnt="0"/>
      <dgm:spPr/>
    </dgm:pt>
    <dgm:pt modelId="{EC16F142-2CF4-6645-A7FA-4CB78F656A93}" type="pres">
      <dgm:prSet presAssocID="{50022AA8-2FDC-483C-AD2B-174CAE8BB02E}" presName="arrow" presStyleLbl="alignNode1" presStyleIdx="3" presStyleCnt="5"/>
      <dgm:spPr/>
    </dgm:pt>
    <dgm:pt modelId="{628F8203-B142-9E4B-B794-65777761954D}" type="pres">
      <dgm:prSet presAssocID="{50022AA8-2FDC-483C-AD2B-174CAE8BB02E}" presName="descendantArrow" presStyleLbl="bgAccFollowNode1" presStyleIdx="3" presStyleCnt="5"/>
      <dgm:spPr/>
    </dgm:pt>
    <dgm:pt modelId="{B624EC29-1FA6-264A-B57F-653F32FA872C}" type="pres">
      <dgm:prSet presAssocID="{3B15FE91-9E26-42FA-B257-FF28BCCBB4D9}" presName="sp" presStyleCnt="0"/>
      <dgm:spPr/>
    </dgm:pt>
    <dgm:pt modelId="{4918FD68-EAE1-8549-A1AB-B4484784D4C9}" type="pres">
      <dgm:prSet presAssocID="{42D6643F-EDB0-4C69-AAA8-FB00EE99FB2B}" presName="arrowAndChildren" presStyleCnt="0"/>
      <dgm:spPr/>
    </dgm:pt>
    <dgm:pt modelId="{CB4CF83B-9C61-8F49-A0F6-14808D814EC5}" type="pres">
      <dgm:prSet presAssocID="{42D6643F-EDB0-4C69-AAA8-FB00EE99FB2B}" presName="parentTextArrow" presStyleLbl="node1" presStyleIdx="0" presStyleCnt="0"/>
      <dgm:spPr/>
    </dgm:pt>
    <dgm:pt modelId="{0E404907-4CB0-1E4F-BE72-262562F18A76}" type="pres">
      <dgm:prSet presAssocID="{42D6643F-EDB0-4C69-AAA8-FB00EE99FB2B}" presName="arrow" presStyleLbl="alignNode1" presStyleIdx="4" presStyleCnt="5"/>
      <dgm:spPr/>
    </dgm:pt>
    <dgm:pt modelId="{3D999A74-45F2-8F46-BB60-AA4F967B7036}" type="pres">
      <dgm:prSet presAssocID="{42D6643F-EDB0-4C69-AAA8-FB00EE99FB2B}" presName="descendantArrow" presStyleLbl="bgAccFollowNode1" presStyleIdx="4" presStyleCnt="5"/>
      <dgm:spPr/>
    </dgm:pt>
  </dgm:ptLst>
  <dgm:cxnLst>
    <dgm:cxn modelId="{24B2CB00-B2C5-8341-A815-DDC0F03AB5C6}" type="presOf" srcId="{EBCA7B33-0023-4FAA-B521-83E298E3004B}" destId="{4F5D83EC-4C59-0B49-A486-F7B412BBAB8E}" srcOrd="1" destOrd="0" presId="urn:microsoft.com/office/officeart/2016/7/layout/VerticalDownArrowProcess"/>
    <dgm:cxn modelId="{8E928603-C19D-E74A-B9C5-B24F174FD343}" type="presOf" srcId="{2CAB3B01-BA19-4C93-A4D0-B2ED376D482B}" destId="{BC9F1E10-F674-404F-8D25-076775141B86}" srcOrd="0" destOrd="0" presId="urn:microsoft.com/office/officeart/2016/7/layout/VerticalDownArrowProcess"/>
    <dgm:cxn modelId="{2F87AB04-720E-4DDA-966A-EF3BF6F5135A}" srcId="{1F674149-D79F-48A4-9DD0-29072BB926DA}" destId="{50022AA8-2FDC-483C-AD2B-174CAE8BB02E}" srcOrd="1" destOrd="0" parTransId="{E6DBFF6C-84C5-4634-AA8E-81A74DA4E282}" sibTransId="{24A4B09D-7F88-4F32-AC81-15DFA27116EB}"/>
    <dgm:cxn modelId="{FF403F0C-5308-1B41-8861-B3CE972D0672}" type="presOf" srcId="{EBCA7B33-0023-4FAA-B521-83E298E3004B}" destId="{18780A70-78AC-8D48-94CC-B8B97C7D4DC3}" srcOrd="0" destOrd="0" presId="urn:microsoft.com/office/officeart/2016/7/layout/VerticalDownArrowProcess"/>
    <dgm:cxn modelId="{425BBC0D-EEB1-2D41-9F80-78F6745D0BDC}" type="presOf" srcId="{1F674149-D79F-48A4-9DD0-29072BB926DA}" destId="{7208FE23-53E0-0C42-857E-988917BAB0B6}" srcOrd="0" destOrd="0" presId="urn:microsoft.com/office/officeart/2016/7/layout/VerticalDownArrowProcess"/>
    <dgm:cxn modelId="{B33A4711-048A-4215-8290-10A4DFE96DA2}" srcId="{98E5BC92-E7F4-4AE8-8BF3-3CBBF8431D35}" destId="{2CAB3B01-BA19-4C93-A4D0-B2ED376D482B}" srcOrd="0" destOrd="0" parTransId="{92ECEEB6-8BFD-4794-B1FC-70424DF9E57A}" sibTransId="{4C936457-E2B3-4188-86FC-E456214568A3}"/>
    <dgm:cxn modelId="{15779F1B-D0F7-DE40-978A-385390767FC7}" type="presOf" srcId="{E67FDAD6-5EA1-4E2D-864A-CC9D6185DA48}" destId="{E9B4F051-8CA5-9D43-894F-51811625EDCC}" srcOrd="1" destOrd="0" presId="urn:microsoft.com/office/officeart/2016/7/layout/VerticalDownArrowProcess"/>
    <dgm:cxn modelId="{0DEB7A26-976C-0D46-96B2-7EE78B3F23D9}" type="presOf" srcId="{50022AA8-2FDC-483C-AD2B-174CAE8BB02E}" destId="{AA4749C1-7BC0-AD45-A80E-D5A14BE4E5F3}" srcOrd="0" destOrd="0" presId="urn:microsoft.com/office/officeart/2016/7/layout/VerticalDownArrowProcess"/>
    <dgm:cxn modelId="{EB2EF127-5E34-4514-A2F9-846A305EE9CC}" srcId="{1F674149-D79F-48A4-9DD0-29072BB926DA}" destId="{E67FDAD6-5EA1-4E2D-864A-CC9D6185DA48}" srcOrd="3" destOrd="0" parTransId="{9FBEB77A-438F-4637-97DE-989BAA8B6547}" sibTransId="{86659982-3F77-4CB1-8CA6-AC81BEFBC458}"/>
    <dgm:cxn modelId="{B0018536-F9FD-4BD0-A045-69FAFD9D039C}" srcId="{1F674149-D79F-48A4-9DD0-29072BB926DA}" destId="{42D6643F-EDB0-4C69-AAA8-FB00EE99FB2B}" srcOrd="0" destOrd="0" parTransId="{9FBFE3E8-3AE9-401A-8DC6-31E1E7BFD1DA}" sibTransId="{3B15FE91-9E26-42FA-B257-FF28BCCBB4D9}"/>
    <dgm:cxn modelId="{5465323A-C7B8-420A-8063-27D8F96EED6B}" srcId="{E67FDAD6-5EA1-4E2D-864A-CC9D6185DA48}" destId="{F57447E8-8EBD-4B92-8828-246345D84BE4}" srcOrd="0" destOrd="0" parTransId="{7D10B26D-38D7-43DD-8A8D-33164BF9E9AE}" sibTransId="{F2FD58AB-769F-43BC-9519-5785F190F02D}"/>
    <dgm:cxn modelId="{AB960D5B-ED8A-F641-AE93-433DAFC8A52E}" type="presOf" srcId="{C64532E0-C9D6-4FA6-B1A2-0219F5A8DEB4}" destId="{628F8203-B142-9E4B-B794-65777761954D}" srcOrd="0" destOrd="0" presId="urn:microsoft.com/office/officeart/2016/7/layout/VerticalDownArrowProcess"/>
    <dgm:cxn modelId="{E8563F5E-47A3-44E4-B506-F3C5A2F9D7A6}" srcId="{EBCA7B33-0023-4FAA-B521-83E298E3004B}" destId="{FE500E94-2808-481D-8B96-36FD4F5796B1}" srcOrd="0" destOrd="0" parTransId="{AB08FE18-A7A3-4CC6-9E37-BA1AB1BF8FDE}" sibTransId="{6F7691ED-65AF-4BBD-852F-7B2315250AEB}"/>
    <dgm:cxn modelId="{01B39766-88ED-6048-933F-B77CF4EB8386}" type="presOf" srcId="{F57447E8-8EBD-4B92-8828-246345D84BE4}" destId="{DD5C4F32-D89C-EB49-810C-42FF11446514}" srcOrd="0" destOrd="0" presId="urn:microsoft.com/office/officeart/2016/7/layout/VerticalDownArrowProcess"/>
    <dgm:cxn modelId="{AF00C747-937D-F040-A96F-A16A81F2A1D9}" type="presOf" srcId="{98E5BC92-E7F4-4AE8-8BF3-3CBBF8431D35}" destId="{C9C6CB7E-E540-C142-A3E7-B3E0A97513CE}" srcOrd="0" destOrd="0" presId="urn:microsoft.com/office/officeart/2016/7/layout/VerticalDownArrowProcess"/>
    <dgm:cxn modelId="{B2AF0C54-F6DD-3D49-BCB1-C8DA2644E7D5}" type="presOf" srcId="{521B9409-C69E-4EEC-B499-6735D7760482}" destId="{3D999A74-45F2-8F46-BB60-AA4F967B7036}" srcOrd="0" destOrd="0" presId="urn:microsoft.com/office/officeart/2016/7/layout/VerticalDownArrowProcess"/>
    <dgm:cxn modelId="{0C58F954-D6BA-434D-9625-5A9043DCCDB9}" type="presOf" srcId="{42D6643F-EDB0-4C69-AAA8-FB00EE99FB2B}" destId="{CB4CF83B-9C61-8F49-A0F6-14808D814EC5}" srcOrd="0" destOrd="0" presId="urn:microsoft.com/office/officeart/2016/7/layout/VerticalDownArrowProcess"/>
    <dgm:cxn modelId="{1DB47C7A-848E-46A6-93EC-5DD9248D6D3B}" srcId="{1F674149-D79F-48A4-9DD0-29072BB926DA}" destId="{EBCA7B33-0023-4FAA-B521-83E298E3004B}" srcOrd="2" destOrd="0" parTransId="{E4381323-5E26-4B98-B247-712096E9B025}" sibTransId="{C3CA7662-CD97-461E-98CE-B3D5790267A3}"/>
    <dgm:cxn modelId="{FC0DD77E-927F-462E-B1A9-EB1385404BDD}" srcId="{1F674149-D79F-48A4-9DD0-29072BB926DA}" destId="{98E5BC92-E7F4-4AE8-8BF3-3CBBF8431D35}" srcOrd="4" destOrd="0" parTransId="{F50DD843-94FF-4B4B-9CF0-13EF2471418A}" sibTransId="{6063B3EE-1981-49DF-839D-4D575A6F0370}"/>
    <dgm:cxn modelId="{C8CD39B2-5395-5C45-8917-B59120FDE153}" type="presOf" srcId="{FE500E94-2808-481D-8B96-36FD4F5796B1}" destId="{1BC2AC9A-0709-084C-A0D1-24D2C13B3F08}" srcOrd="0" destOrd="0" presId="urn:microsoft.com/office/officeart/2016/7/layout/VerticalDownArrowProcess"/>
    <dgm:cxn modelId="{FEA37BB7-DAAF-4FEE-88CB-C99A628F389B}" srcId="{50022AA8-2FDC-483C-AD2B-174CAE8BB02E}" destId="{C64532E0-C9D6-4FA6-B1A2-0219F5A8DEB4}" srcOrd="0" destOrd="0" parTransId="{619B6252-F993-41B5-8E22-A7318B479609}" sibTransId="{CC3EF7C2-1082-454F-9439-A5F86CCF9225}"/>
    <dgm:cxn modelId="{19BCC8B8-96BB-7845-A63E-ADBC8A61E431}" type="presOf" srcId="{E67FDAD6-5EA1-4E2D-864A-CC9D6185DA48}" destId="{B7F012E9-8834-0B4D-9735-53E237B30142}" srcOrd="0" destOrd="0" presId="urn:microsoft.com/office/officeart/2016/7/layout/VerticalDownArrowProcess"/>
    <dgm:cxn modelId="{D4D3E1C1-A0A7-0648-81CA-E1CEA6C93466}" type="presOf" srcId="{42D6643F-EDB0-4C69-AAA8-FB00EE99FB2B}" destId="{0E404907-4CB0-1E4F-BE72-262562F18A76}" srcOrd="1" destOrd="0" presId="urn:microsoft.com/office/officeart/2016/7/layout/VerticalDownArrowProcess"/>
    <dgm:cxn modelId="{89E482D7-5467-4D7F-9A3B-F3AEE7FB7449}" srcId="{42D6643F-EDB0-4C69-AAA8-FB00EE99FB2B}" destId="{521B9409-C69E-4EEC-B499-6735D7760482}" srcOrd="0" destOrd="0" parTransId="{B779707E-36DC-47F6-BE93-A754DAC841C7}" sibTransId="{242CB5FE-23EF-4DA6-B929-2BF770BD8A77}"/>
    <dgm:cxn modelId="{8ED680DE-80A5-864B-B138-201B77710207}" type="presOf" srcId="{50022AA8-2FDC-483C-AD2B-174CAE8BB02E}" destId="{EC16F142-2CF4-6645-A7FA-4CB78F656A93}" srcOrd="1" destOrd="0" presId="urn:microsoft.com/office/officeart/2016/7/layout/VerticalDownArrowProcess"/>
    <dgm:cxn modelId="{51CD8DC7-6679-354B-B5D6-D3BA76E1C72A}" type="presParOf" srcId="{7208FE23-53E0-0C42-857E-988917BAB0B6}" destId="{46136FB5-4A3C-F841-BB29-6D317B35ED0F}" srcOrd="0" destOrd="0" presId="urn:microsoft.com/office/officeart/2016/7/layout/VerticalDownArrowProcess"/>
    <dgm:cxn modelId="{1AD84920-6208-FA4A-97F2-120330497A24}" type="presParOf" srcId="{46136FB5-4A3C-F841-BB29-6D317B35ED0F}" destId="{C9C6CB7E-E540-C142-A3E7-B3E0A97513CE}" srcOrd="0" destOrd="0" presId="urn:microsoft.com/office/officeart/2016/7/layout/VerticalDownArrowProcess"/>
    <dgm:cxn modelId="{41D7C48F-5587-2D4F-B4CB-F39CF8CC76A8}" type="presParOf" srcId="{46136FB5-4A3C-F841-BB29-6D317B35ED0F}" destId="{BC9F1E10-F674-404F-8D25-076775141B86}" srcOrd="1" destOrd="0" presId="urn:microsoft.com/office/officeart/2016/7/layout/VerticalDownArrowProcess"/>
    <dgm:cxn modelId="{33877790-9CFE-0F4C-B310-9D3EA10DC9BB}" type="presParOf" srcId="{7208FE23-53E0-0C42-857E-988917BAB0B6}" destId="{7EC540AC-961E-3446-8C5E-C00492EA1B72}" srcOrd="1" destOrd="0" presId="urn:microsoft.com/office/officeart/2016/7/layout/VerticalDownArrowProcess"/>
    <dgm:cxn modelId="{B39A8B83-9A70-0644-BDBF-DDDC83FF90FB}" type="presParOf" srcId="{7208FE23-53E0-0C42-857E-988917BAB0B6}" destId="{AF17F24E-55FD-CE44-AF92-351207BF02DC}" srcOrd="2" destOrd="0" presId="urn:microsoft.com/office/officeart/2016/7/layout/VerticalDownArrowProcess"/>
    <dgm:cxn modelId="{74A24D9F-8DC4-594D-A523-627866EDD9A2}" type="presParOf" srcId="{AF17F24E-55FD-CE44-AF92-351207BF02DC}" destId="{B7F012E9-8834-0B4D-9735-53E237B30142}" srcOrd="0" destOrd="0" presId="urn:microsoft.com/office/officeart/2016/7/layout/VerticalDownArrowProcess"/>
    <dgm:cxn modelId="{1EB4129B-5EAD-7545-9752-31FC8794AC1B}" type="presParOf" srcId="{AF17F24E-55FD-CE44-AF92-351207BF02DC}" destId="{E9B4F051-8CA5-9D43-894F-51811625EDCC}" srcOrd="1" destOrd="0" presId="urn:microsoft.com/office/officeart/2016/7/layout/VerticalDownArrowProcess"/>
    <dgm:cxn modelId="{E504E061-C744-5B41-BDA4-B00AEB93F6EE}" type="presParOf" srcId="{AF17F24E-55FD-CE44-AF92-351207BF02DC}" destId="{DD5C4F32-D89C-EB49-810C-42FF11446514}" srcOrd="2" destOrd="0" presId="urn:microsoft.com/office/officeart/2016/7/layout/VerticalDownArrowProcess"/>
    <dgm:cxn modelId="{278928F1-5383-5644-B071-1DED1677E3F0}" type="presParOf" srcId="{7208FE23-53E0-0C42-857E-988917BAB0B6}" destId="{C5A36DBB-B696-B145-BD55-7C6D9F9DDFE6}" srcOrd="3" destOrd="0" presId="urn:microsoft.com/office/officeart/2016/7/layout/VerticalDownArrowProcess"/>
    <dgm:cxn modelId="{7E04DF5C-4A96-6442-B5C4-11DB0AC4DC42}" type="presParOf" srcId="{7208FE23-53E0-0C42-857E-988917BAB0B6}" destId="{3A5E4497-53FB-9E4B-A495-C3753B53E94D}" srcOrd="4" destOrd="0" presId="urn:microsoft.com/office/officeart/2016/7/layout/VerticalDownArrowProcess"/>
    <dgm:cxn modelId="{7B01620F-7CDD-8C4C-9CE7-8A723787AD67}" type="presParOf" srcId="{3A5E4497-53FB-9E4B-A495-C3753B53E94D}" destId="{18780A70-78AC-8D48-94CC-B8B97C7D4DC3}" srcOrd="0" destOrd="0" presId="urn:microsoft.com/office/officeart/2016/7/layout/VerticalDownArrowProcess"/>
    <dgm:cxn modelId="{07C4789B-469B-284B-8351-903EF146C6F7}" type="presParOf" srcId="{3A5E4497-53FB-9E4B-A495-C3753B53E94D}" destId="{4F5D83EC-4C59-0B49-A486-F7B412BBAB8E}" srcOrd="1" destOrd="0" presId="urn:microsoft.com/office/officeart/2016/7/layout/VerticalDownArrowProcess"/>
    <dgm:cxn modelId="{82754E88-93C9-3249-9496-5247D4BF62F4}" type="presParOf" srcId="{3A5E4497-53FB-9E4B-A495-C3753B53E94D}" destId="{1BC2AC9A-0709-084C-A0D1-24D2C13B3F08}" srcOrd="2" destOrd="0" presId="urn:microsoft.com/office/officeart/2016/7/layout/VerticalDownArrowProcess"/>
    <dgm:cxn modelId="{DEF539BD-16B6-164A-BA0A-CCB754C45AE4}" type="presParOf" srcId="{7208FE23-53E0-0C42-857E-988917BAB0B6}" destId="{E352FF9C-A0E3-1E4D-9627-AC8F4069E7B5}" srcOrd="5" destOrd="0" presId="urn:microsoft.com/office/officeart/2016/7/layout/VerticalDownArrowProcess"/>
    <dgm:cxn modelId="{C1DDFC3B-AE6B-AA42-98A6-F8F574979662}" type="presParOf" srcId="{7208FE23-53E0-0C42-857E-988917BAB0B6}" destId="{81A84BDF-0D5B-554D-A220-AD9BFABBC23F}" srcOrd="6" destOrd="0" presId="urn:microsoft.com/office/officeart/2016/7/layout/VerticalDownArrowProcess"/>
    <dgm:cxn modelId="{FDA3EBD3-4767-1649-A80A-BB0D86E1AE53}" type="presParOf" srcId="{81A84BDF-0D5B-554D-A220-AD9BFABBC23F}" destId="{AA4749C1-7BC0-AD45-A80E-D5A14BE4E5F3}" srcOrd="0" destOrd="0" presId="urn:microsoft.com/office/officeart/2016/7/layout/VerticalDownArrowProcess"/>
    <dgm:cxn modelId="{4554252D-4356-9046-A37D-89CB641ABFE1}" type="presParOf" srcId="{81A84BDF-0D5B-554D-A220-AD9BFABBC23F}" destId="{EC16F142-2CF4-6645-A7FA-4CB78F656A93}" srcOrd="1" destOrd="0" presId="urn:microsoft.com/office/officeart/2016/7/layout/VerticalDownArrowProcess"/>
    <dgm:cxn modelId="{3445FDFB-93DE-034F-A25C-EBD58F7D1CCB}" type="presParOf" srcId="{81A84BDF-0D5B-554D-A220-AD9BFABBC23F}" destId="{628F8203-B142-9E4B-B794-65777761954D}" srcOrd="2" destOrd="0" presId="urn:microsoft.com/office/officeart/2016/7/layout/VerticalDownArrowProcess"/>
    <dgm:cxn modelId="{E24DF9A1-98F1-8D4B-9C64-D0467EB7A4AF}" type="presParOf" srcId="{7208FE23-53E0-0C42-857E-988917BAB0B6}" destId="{B624EC29-1FA6-264A-B57F-653F32FA872C}" srcOrd="7" destOrd="0" presId="urn:microsoft.com/office/officeart/2016/7/layout/VerticalDownArrowProcess"/>
    <dgm:cxn modelId="{F947AA53-D104-7F4C-B7E6-99B065D9D022}" type="presParOf" srcId="{7208FE23-53E0-0C42-857E-988917BAB0B6}" destId="{4918FD68-EAE1-8549-A1AB-B4484784D4C9}" srcOrd="8" destOrd="0" presId="urn:microsoft.com/office/officeart/2016/7/layout/VerticalDownArrowProcess"/>
    <dgm:cxn modelId="{2F34A75D-5B49-8844-B2CE-5D14C0F39309}" type="presParOf" srcId="{4918FD68-EAE1-8549-A1AB-B4484784D4C9}" destId="{CB4CF83B-9C61-8F49-A0F6-14808D814EC5}" srcOrd="0" destOrd="0" presId="urn:microsoft.com/office/officeart/2016/7/layout/VerticalDownArrowProcess"/>
    <dgm:cxn modelId="{79D9B2E1-EADC-CC40-97C8-4D8BB13851F7}" type="presParOf" srcId="{4918FD68-EAE1-8549-A1AB-B4484784D4C9}" destId="{0E404907-4CB0-1E4F-BE72-262562F18A76}" srcOrd="1" destOrd="0" presId="urn:microsoft.com/office/officeart/2016/7/layout/VerticalDownArrowProcess"/>
    <dgm:cxn modelId="{6D09F351-E5AD-324A-94D4-9D4D16750752}" type="presParOf" srcId="{4918FD68-EAE1-8549-A1AB-B4484784D4C9}" destId="{3D999A74-45F2-8F46-BB60-AA4F967B7036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5B88FB4-418D-43F7-B22F-515D1EEAB8ED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EAA8681-4402-41E4-B19C-444AC700512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James Fellowes </a:t>
          </a:r>
        </a:p>
      </dgm:t>
    </dgm:pt>
    <dgm:pt modelId="{9C5BB9FC-5555-4563-AA41-BD2EF369C44D}" type="parTrans" cxnId="{E1239E24-090D-44E4-B364-3A440589560E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5BBD19E-455E-4F87-8671-5CCDF2F18527}" type="sibTrans" cxnId="{E1239E24-090D-44E4-B364-3A440589560E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9A4F44B-B499-4BEC-A07F-EB46074275B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Founder, Bridge of Hope</a:t>
          </a:r>
        </a:p>
      </dgm:t>
    </dgm:pt>
    <dgm:pt modelId="{7F45D95A-0DEB-40C7-8446-323536FA8963}" type="parTrans" cxnId="{EB5F9DAF-7D21-4213-831C-3778BC0EB25E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F53B48A-123B-420E-8D3D-4D9DC6AB344E}" type="sibTrans" cxnId="{EB5F9DAF-7D21-4213-831C-3778BC0EB25E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8D21DBC-A279-4B51-9DDB-755BD4AC2630}" type="pres">
      <dgm:prSet presAssocID="{C5B88FB4-418D-43F7-B22F-515D1EEAB8ED}" presName="root" presStyleCnt="0">
        <dgm:presLayoutVars>
          <dgm:dir/>
          <dgm:resizeHandles val="exact"/>
        </dgm:presLayoutVars>
      </dgm:prSet>
      <dgm:spPr/>
    </dgm:pt>
    <dgm:pt modelId="{72FDB902-27BE-4D1B-BCD6-50EFD640F4C3}" type="pres">
      <dgm:prSet presAssocID="{5EAA8681-4402-41E4-B19C-444AC700512C}" presName="compNode" presStyleCnt="0"/>
      <dgm:spPr/>
    </dgm:pt>
    <dgm:pt modelId="{AB202195-66C0-4D08-95E0-F5E5BC22264D}" type="pres">
      <dgm:prSet presAssocID="{5EAA8681-4402-41E4-B19C-444AC700512C}" presName="bgRect" presStyleLbl="bgShp" presStyleIdx="0" presStyleCnt="2"/>
      <dgm:spPr>
        <a:solidFill>
          <a:schemeClr val="tx2"/>
        </a:solidFill>
      </dgm:spPr>
    </dgm:pt>
    <dgm:pt modelId="{CEEF21DE-AD7B-4E88-9A72-4D59AE072275}" type="pres">
      <dgm:prSet presAssocID="{5EAA8681-4402-41E4-B19C-444AC700512C}" presName="iconRect" presStyleLbl="node1" presStyleIdx="0" presStyleCnt="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aptain"/>
        </a:ext>
      </dgm:extLst>
    </dgm:pt>
    <dgm:pt modelId="{031F472A-B7F1-48C0-85BD-A7AEB649B44F}" type="pres">
      <dgm:prSet presAssocID="{5EAA8681-4402-41E4-B19C-444AC700512C}" presName="spaceRect" presStyleCnt="0"/>
      <dgm:spPr/>
    </dgm:pt>
    <dgm:pt modelId="{2251F51F-3A72-4DF1-AE58-0769650BD193}" type="pres">
      <dgm:prSet presAssocID="{5EAA8681-4402-41E4-B19C-444AC700512C}" presName="parTx" presStyleLbl="revTx" presStyleIdx="0" presStyleCnt="2">
        <dgm:presLayoutVars>
          <dgm:chMax val="0"/>
          <dgm:chPref val="0"/>
        </dgm:presLayoutVars>
      </dgm:prSet>
      <dgm:spPr/>
    </dgm:pt>
    <dgm:pt modelId="{387DA89A-C338-4001-8509-2ACB0CA2486C}" type="pres">
      <dgm:prSet presAssocID="{45BBD19E-455E-4F87-8671-5CCDF2F18527}" presName="sibTrans" presStyleCnt="0"/>
      <dgm:spPr/>
    </dgm:pt>
    <dgm:pt modelId="{331FF14B-6592-413B-8831-052A4DFA9244}" type="pres">
      <dgm:prSet presAssocID="{79A4F44B-B499-4BEC-A07F-EB46074275BB}" presName="compNode" presStyleCnt="0"/>
      <dgm:spPr/>
    </dgm:pt>
    <dgm:pt modelId="{89BE948B-614D-409B-9B19-DABC7BA92E57}" type="pres">
      <dgm:prSet presAssocID="{79A4F44B-B499-4BEC-A07F-EB46074275BB}" presName="bgRect" presStyleLbl="bgShp" presStyleIdx="1" presStyleCnt="2"/>
      <dgm:spPr>
        <a:solidFill>
          <a:schemeClr val="tx2"/>
        </a:solidFill>
      </dgm:spPr>
    </dgm:pt>
    <dgm:pt modelId="{60F1F221-FD48-4732-AC2D-9DCB635A9D73}" type="pres">
      <dgm:prSet presAssocID="{79A4F44B-B499-4BEC-A07F-EB46074275BB}" presName="iconRect" presStyleLbl="node1" presStyleIdx="1" presStyleCnt="2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ridge scene with solid fill"/>
        </a:ext>
      </dgm:extLst>
    </dgm:pt>
    <dgm:pt modelId="{48A14D4F-1AA2-4829-81DA-2C63B86CDCF9}" type="pres">
      <dgm:prSet presAssocID="{79A4F44B-B499-4BEC-A07F-EB46074275BB}" presName="spaceRect" presStyleCnt="0"/>
      <dgm:spPr/>
    </dgm:pt>
    <dgm:pt modelId="{FFC6FB0D-8E45-4D7C-AFF4-E693FAB004B4}" type="pres">
      <dgm:prSet presAssocID="{79A4F44B-B499-4BEC-A07F-EB46074275BB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E1239E24-090D-44E4-B364-3A440589560E}" srcId="{C5B88FB4-418D-43F7-B22F-515D1EEAB8ED}" destId="{5EAA8681-4402-41E4-B19C-444AC700512C}" srcOrd="0" destOrd="0" parTransId="{9C5BB9FC-5555-4563-AA41-BD2EF369C44D}" sibTransId="{45BBD19E-455E-4F87-8671-5CCDF2F18527}"/>
    <dgm:cxn modelId="{5155302A-915A-448F-846B-DD45B3116919}" type="presOf" srcId="{C5B88FB4-418D-43F7-B22F-515D1EEAB8ED}" destId="{28D21DBC-A279-4B51-9DDB-755BD4AC2630}" srcOrd="0" destOrd="0" presId="urn:microsoft.com/office/officeart/2018/2/layout/IconVerticalSolidList"/>
    <dgm:cxn modelId="{728F003D-0149-436B-B82C-028D458ACE38}" type="presOf" srcId="{5EAA8681-4402-41E4-B19C-444AC700512C}" destId="{2251F51F-3A72-4DF1-AE58-0769650BD193}" srcOrd="0" destOrd="0" presId="urn:microsoft.com/office/officeart/2018/2/layout/IconVerticalSolidList"/>
    <dgm:cxn modelId="{993849A9-A5A1-4C73-B64C-519551546747}" type="presOf" srcId="{79A4F44B-B499-4BEC-A07F-EB46074275BB}" destId="{FFC6FB0D-8E45-4D7C-AFF4-E693FAB004B4}" srcOrd="0" destOrd="0" presId="urn:microsoft.com/office/officeart/2018/2/layout/IconVerticalSolidList"/>
    <dgm:cxn modelId="{EB5F9DAF-7D21-4213-831C-3778BC0EB25E}" srcId="{C5B88FB4-418D-43F7-B22F-515D1EEAB8ED}" destId="{79A4F44B-B499-4BEC-A07F-EB46074275BB}" srcOrd="1" destOrd="0" parTransId="{7F45D95A-0DEB-40C7-8446-323536FA8963}" sibTransId="{BF53B48A-123B-420E-8D3D-4D9DC6AB344E}"/>
    <dgm:cxn modelId="{25D8142C-E261-419D-9A35-9439F669FC97}" type="presParOf" srcId="{28D21DBC-A279-4B51-9DDB-755BD4AC2630}" destId="{72FDB902-27BE-4D1B-BCD6-50EFD640F4C3}" srcOrd="0" destOrd="0" presId="urn:microsoft.com/office/officeart/2018/2/layout/IconVerticalSolidList"/>
    <dgm:cxn modelId="{62EB0649-EDB5-4190-AFDB-C28304E6AC90}" type="presParOf" srcId="{72FDB902-27BE-4D1B-BCD6-50EFD640F4C3}" destId="{AB202195-66C0-4D08-95E0-F5E5BC22264D}" srcOrd="0" destOrd="0" presId="urn:microsoft.com/office/officeart/2018/2/layout/IconVerticalSolidList"/>
    <dgm:cxn modelId="{9BCFA452-67E1-482D-966A-0759CF39E0A6}" type="presParOf" srcId="{72FDB902-27BE-4D1B-BCD6-50EFD640F4C3}" destId="{CEEF21DE-AD7B-4E88-9A72-4D59AE072275}" srcOrd="1" destOrd="0" presId="urn:microsoft.com/office/officeart/2018/2/layout/IconVerticalSolidList"/>
    <dgm:cxn modelId="{0218F7B9-41A5-4B67-9E97-37083CCCFF9F}" type="presParOf" srcId="{72FDB902-27BE-4D1B-BCD6-50EFD640F4C3}" destId="{031F472A-B7F1-48C0-85BD-A7AEB649B44F}" srcOrd="2" destOrd="0" presId="urn:microsoft.com/office/officeart/2018/2/layout/IconVerticalSolidList"/>
    <dgm:cxn modelId="{F6FE78BD-0737-4249-B1BB-FFB1ECD79C87}" type="presParOf" srcId="{72FDB902-27BE-4D1B-BCD6-50EFD640F4C3}" destId="{2251F51F-3A72-4DF1-AE58-0769650BD193}" srcOrd="3" destOrd="0" presId="urn:microsoft.com/office/officeart/2018/2/layout/IconVerticalSolidList"/>
    <dgm:cxn modelId="{4627DDDC-35C0-4584-A15C-D63FBCE36BF2}" type="presParOf" srcId="{28D21DBC-A279-4B51-9DDB-755BD4AC2630}" destId="{387DA89A-C338-4001-8509-2ACB0CA2486C}" srcOrd="1" destOrd="0" presId="urn:microsoft.com/office/officeart/2018/2/layout/IconVerticalSolidList"/>
    <dgm:cxn modelId="{BFDB52CE-FFDA-470A-9285-09A39EF056BF}" type="presParOf" srcId="{28D21DBC-A279-4B51-9DDB-755BD4AC2630}" destId="{331FF14B-6592-413B-8831-052A4DFA9244}" srcOrd="2" destOrd="0" presId="urn:microsoft.com/office/officeart/2018/2/layout/IconVerticalSolidList"/>
    <dgm:cxn modelId="{ACDBD992-9EB8-47E4-88FC-FF5938D32D10}" type="presParOf" srcId="{331FF14B-6592-413B-8831-052A4DFA9244}" destId="{89BE948B-614D-409B-9B19-DABC7BA92E57}" srcOrd="0" destOrd="0" presId="urn:microsoft.com/office/officeart/2018/2/layout/IconVerticalSolidList"/>
    <dgm:cxn modelId="{BF102914-D1A8-4CDA-BB01-1400860C9A4E}" type="presParOf" srcId="{331FF14B-6592-413B-8831-052A4DFA9244}" destId="{60F1F221-FD48-4732-AC2D-9DCB635A9D73}" srcOrd="1" destOrd="0" presId="urn:microsoft.com/office/officeart/2018/2/layout/IconVerticalSolidList"/>
    <dgm:cxn modelId="{14F77705-8F4D-492E-BA91-014D48A035CA}" type="presParOf" srcId="{331FF14B-6592-413B-8831-052A4DFA9244}" destId="{48A14D4F-1AA2-4829-81DA-2C63B86CDCF9}" srcOrd="2" destOrd="0" presId="urn:microsoft.com/office/officeart/2018/2/layout/IconVerticalSolidList"/>
    <dgm:cxn modelId="{18640936-58D0-43D8-8F66-484A52B0657E}" type="presParOf" srcId="{331FF14B-6592-413B-8831-052A4DFA9244}" destId="{FFC6FB0D-8E45-4D7C-AFF4-E693FAB004B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5B88FB4-418D-43F7-B22F-515D1EEAB8ED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89A7687-64AE-4E4E-8DB7-69614E566C9F}">
      <dgm:prSet custT="1"/>
      <dgm:spPr>
        <a:solidFill>
          <a:schemeClr val="tx2"/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james.fellowes@bridgeofhope.careers</a:t>
          </a:r>
        </a:p>
      </dgm:t>
    </dgm:pt>
    <dgm:pt modelId="{C4D6480F-6145-4982-B1F9-BB237D445E54}" type="parTrans" cxnId="{CDDD6054-CF3F-470A-8E32-EDFFD394A562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E3327ED-C2EA-4617-B3C8-9BDA77F8174F}" type="sibTrans" cxnId="{CDDD6054-CF3F-470A-8E32-EDFFD394A562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0357124-58EA-4A78-97D3-CC2B624C4BA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07391 017 158</a:t>
          </a:r>
          <a:endParaRPr lang="en-US" sz="16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6008C04-114F-490C-9D20-6811A86537CC}" type="sibTrans" cxnId="{56EEA60A-ABE2-4301-8DC1-36FBBB387540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2C6C45C-A68B-490D-AA18-2FF50DF15D77}" type="parTrans" cxnId="{56EEA60A-ABE2-4301-8DC1-36FBBB387540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8D21DBC-A279-4B51-9DDB-755BD4AC2630}" type="pres">
      <dgm:prSet presAssocID="{C5B88FB4-418D-43F7-B22F-515D1EEAB8ED}" presName="root" presStyleCnt="0">
        <dgm:presLayoutVars>
          <dgm:dir/>
          <dgm:resizeHandles val="exact"/>
        </dgm:presLayoutVars>
      </dgm:prSet>
      <dgm:spPr/>
    </dgm:pt>
    <dgm:pt modelId="{6DB0CBBB-B2FD-4862-B7A4-521F6CD47A4A}" type="pres">
      <dgm:prSet presAssocID="{80357124-58EA-4A78-97D3-CC2B624C4BA2}" presName="compNode" presStyleCnt="0"/>
      <dgm:spPr/>
    </dgm:pt>
    <dgm:pt modelId="{B16792C2-409B-42A5-9852-36FB2D77214E}" type="pres">
      <dgm:prSet presAssocID="{80357124-58EA-4A78-97D3-CC2B624C4BA2}" presName="bgRect" presStyleLbl="bgShp" presStyleIdx="0" presStyleCnt="2"/>
      <dgm:spPr>
        <a:solidFill>
          <a:schemeClr val="tx2"/>
        </a:solidFill>
      </dgm:spPr>
    </dgm:pt>
    <dgm:pt modelId="{4940A1B4-4BC9-4255-BF51-79376D8A0A21}" type="pres">
      <dgm:prSet presAssocID="{80357124-58EA-4A78-97D3-CC2B624C4BA2}" presName="iconRect" presStyleLbl="node1" presStyleIdx="0" presStyleCnt="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peaker phone with solid fill"/>
        </a:ext>
      </dgm:extLst>
    </dgm:pt>
    <dgm:pt modelId="{6A8238A6-BC02-4DF1-8310-1FB78D926918}" type="pres">
      <dgm:prSet presAssocID="{80357124-58EA-4A78-97D3-CC2B624C4BA2}" presName="spaceRect" presStyleCnt="0"/>
      <dgm:spPr/>
    </dgm:pt>
    <dgm:pt modelId="{ACEFDBC1-827C-42DD-8B96-ADEA821DA539}" type="pres">
      <dgm:prSet presAssocID="{80357124-58EA-4A78-97D3-CC2B624C4BA2}" presName="parTx" presStyleLbl="revTx" presStyleIdx="0" presStyleCnt="2">
        <dgm:presLayoutVars>
          <dgm:chMax val="0"/>
          <dgm:chPref val="0"/>
        </dgm:presLayoutVars>
      </dgm:prSet>
      <dgm:spPr/>
    </dgm:pt>
    <dgm:pt modelId="{C9E27C49-96DF-4FA4-A3CD-F9AE20D9B6D8}" type="pres">
      <dgm:prSet presAssocID="{06008C04-114F-490C-9D20-6811A86537CC}" presName="sibTrans" presStyleCnt="0"/>
      <dgm:spPr/>
    </dgm:pt>
    <dgm:pt modelId="{6637AB7E-510A-424C-B562-C063825BF9D1}" type="pres">
      <dgm:prSet presAssocID="{B89A7687-64AE-4E4E-8DB7-69614E566C9F}" presName="compNode" presStyleCnt="0"/>
      <dgm:spPr/>
    </dgm:pt>
    <dgm:pt modelId="{AA44A894-2BB6-40DF-82C4-9EF42E59C2DF}" type="pres">
      <dgm:prSet presAssocID="{B89A7687-64AE-4E4E-8DB7-69614E566C9F}" presName="bgRect" presStyleLbl="bgShp" presStyleIdx="1" presStyleCnt="2"/>
      <dgm:spPr>
        <a:solidFill>
          <a:schemeClr val="tx2"/>
        </a:solidFill>
      </dgm:spPr>
    </dgm:pt>
    <dgm:pt modelId="{76866AC5-25EF-48C9-ABD6-20B34B85ADD6}" type="pres">
      <dgm:prSet presAssocID="{B89A7687-64AE-4E4E-8DB7-69614E566C9F}" presName="iconRect" presStyleLbl="node1" presStyleIdx="1" presStyleCnt="2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mail"/>
        </a:ext>
      </dgm:extLst>
    </dgm:pt>
    <dgm:pt modelId="{3F49336C-7C1B-4E8B-A8EB-F1138BCF8BBF}" type="pres">
      <dgm:prSet presAssocID="{B89A7687-64AE-4E4E-8DB7-69614E566C9F}" presName="spaceRect" presStyleCnt="0"/>
      <dgm:spPr/>
    </dgm:pt>
    <dgm:pt modelId="{7CFA8F48-6C26-4714-88CD-E6227014A029}" type="pres">
      <dgm:prSet presAssocID="{B89A7687-64AE-4E4E-8DB7-69614E566C9F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56EEA60A-ABE2-4301-8DC1-36FBBB387540}" srcId="{C5B88FB4-418D-43F7-B22F-515D1EEAB8ED}" destId="{80357124-58EA-4A78-97D3-CC2B624C4BA2}" srcOrd="0" destOrd="0" parTransId="{E2C6C45C-A68B-490D-AA18-2FF50DF15D77}" sibTransId="{06008C04-114F-490C-9D20-6811A86537CC}"/>
    <dgm:cxn modelId="{5155302A-915A-448F-846B-DD45B3116919}" type="presOf" srcId="{C5B88FB4-418D-43F7-B22F-515D1EEAB8ED}" destId="{28D21DBC-A279-4B51-9DDB-755BD4AC2630}" srcOrd="0" destOrd="0" presId="urn:microsoft.com/office/officeart/2018/2/layout/IconVerticalSolidList"/>
    <dgm:cxn modelId="{CDDD6054-CF3F-470A-8E32-EDFFD394A562}" srcId="{C5B88FB4-418D-43F7-B22F-515D1EEAB8ED}" destId="{B89A7687-64AE-4E4E-8DB7-69614E566C9F}" srcOrd="1" destOrd="0" parTransId="{C4D6480F-6145-4982-B1F9-BB237D445E54}" sibTransId="{CE3327ED-C2EA-4617-B3C8-9BDA77F8174F}"/>
    <dgm:cxn modelId="{9D20327C-0458-4128-A41E-0AAA4B8A6CB6}" type="presOf" srcId="{80357124-58EA-4A78-97D3-CC2B624C4BA2}" destId="{ACEFDBC1-827C-42DD-8B96-ADEA821DA539}" srcOrd="0" destOrd="0" presId="urn:microsoft.com/office/officeart/2018/2/layout/IconVerticalSolidList"/>
    <dgm:cxn modelId="{F15BD3A0-B333-46FC-B401-027FFD9D18A3}" type="presOf" srcId="{B89A7687-64AE-4E4E-8DB7-69614E566C9F}" destId="{7CFA8F48-6C26-4714-88CD-E6227014A029}" srcOrd="0" destOrd="0" presId="urn:microsoft.com/office/officeart/2018/2/layout/IconVerticalSolidList"/>
    <dgm:cxn modelId="{50001F76-7A00-4A1B-B6D3-E6F7B98B1BBD}" type="presParOf" srcId="{28D21DBC-A279-4B51-9DDB-755BD4AC2630}" destId="{6DB0CBBB-B2FD-4862-B7A4-521F6CD47A4A}" srcOrd="0" destOrd="0" presId="urn:microsoft.com/office/officeart/2018/2/layout/IconVerticalSolidList"/>
    <dgm:cxn modelId="{A4B68C58-B9B2-436E-A41D-41B539458102}" type="presParOf" srcId="{6DB0CBBB-B2FD-4862-B7A4-521F6CD47A4A}" destId="{B16792C2-409B-42A5-9852-36FB2D77214E}" srcOrd="0" destOrd="0" presId="urn:microsoft.com/office/officeart/2018/2/layout/IconVerticalSolidList"/>
    <dgm:cxn modelId="{E9B88F1B-D792-44D1-BBAA-DD63E7463AFF}" type="presParOf" srcId="{6DB0CBBB-B2FD-4862-B7A4-521F6CD47A4A}" destId="{4940A1B4-4BC9-4255-BF51-79376D8A0A21}" srcOrd="1" destOrd="0" presId="urn:microsoft.com/office/officeart/2018/2/layout/IconVerticalSolidList"/>
    <dgm:cxn modelId="{4D1C904D-D14E-4E0C-A87B-F59DAAFFA937}" type="presParOf" srcId="{6DB0CBBB-B2FD-4862-B7A4-521F6CD47A4A}" destId="{6A8238A6-BC02-4DF1-8310-1FB78D926918}" srcOrd="2" destOrd="0" presId="urn:microsoft.com/office/officeart/2018/2/layout/IconVerticalSolidList"/>
    <dgm:cxn modelId="{E73F216E-6105-44F0-A04D-B05DB800F7FF}" type="presParOf" srcId="{6DB0CBBB-B2FD-4862-B7A4-521F6CD47A4A}" destId="{ACEFDBC1-827C-42DD-8B96-ADEA821DA539}" srcOrd="3" destOrd="0" presId="urn:microsoft.com/office/officeart/2018/2/layout/IconVerticalSolidList"/>
    <dgm:cxn modelId="{DD63B048-CFE2-4795-A7F5-195B834A220E}" type="presParOf" srcId="{28D21DBC-A279-4B51-9DDB-755BD4AC2630}" destId="{C9E27C49-96DF-4FA4-A3CD-F9AE20D9B6D8}" srcOrd="1" destOrd="0" presId="urn:microsoft.com/office/officeart/2018/2/layout/IconVerticalSolidList"/>
    <dgm:cxn modelId="{2E5C36C7-F14C-41CB-8571-C4060AE95BC2}" type="presParOf" srcId="{28D21DBC-A279-4B51-9DDB-755BD4AC2630}" destId="{6637AB7E-510A-424C-B562-C063825BF9D1}" srcOrd="2" destOrd="0" presId="urn:microsoft.com/office/officeart/2018/2/layout/IconVerticalSolidList"/>
    <dgm:cxn modelId="{3F0FC0FA-00AB-4609-BB07-89873CA34969}" type="presParOf" srcId="{6637AB7E-510A-424C-B562-C063825BF9D1}" destId="{AA44A894-2BB6-40DF-82C4-9EF42E59C2DF}" srcOrd="0" destOrd="0" presId="urn:microsoft.com/office/officeart/2018/2/layout/IconVerticalSolidList"/>
    <dgm:cxn modelId="{C5202E0C-46DE-4798-B117-7224D385D4B3}" type="presParOf" srcId="{6637AB7E-510A-424C-B562-C063825BF9D1}" destId="{76866AC5-25EF-48C9-ABD6-20B34B85ADD6}" srcOrd="1" destOrd="0" presId="urn:microsoft.com/office/officeart/2018/2/layout/IconVerticalSolidList"/>
    <dgm:cxn modelId="{CE4FFF90-F22E-461C-B696-D547607AB582}" type="presParOf" srcId="{6637AB7E-510A-424C-B562-C063825BF9D1}" destId="{3F49336C-7C1B-4E8B-A8EB-F1138BCF8BBF}" srcOrd="2" destOrd="0" presId="urn:microsoft.com/office/officeart/2018/2/layout/IconVerticalSolidList"/>
    <dgm:cxn modelId="{D69A8BF0-6C1F-4B39-9D83-87987958E063}" type="presParOf" srcId="{6637AB7E-510A-424C-B562-C063825BF9D1}" destId="{7CFA8F48-6C26-4714-88CD-E6227014A02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5B88FB4-418D-43F7-B22F-515D1EEAB8ED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EAA8681-4402-41E4-B19C-444AC700512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Chance Bleu-Montgomery</a:t>
          </a:r>
        </a:p>
      </dgm:t>
    </dgm:pt>
    <dgm:pt modelId="{9C5BB9FC-5555-4563-AA41-BD2EF369C44D}" type="parTrans" cxnId="{E1239E24-090D-44E4-B364-3A440589560E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5BBD19E-455E-4F87-8671-5CCDF2F18527}" type="sibTrans" cxnId="{E1239E24-090D-44E4-B364-3A440589560E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9A4F44B-B499-4BEC-A07F-EB46074275B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Partner Support Manager</a:t>
          </a:r>
        </a:p>
      </dgm:t>
    </dgm:pt>
    <dgm:pt modelId="{7F45D95A-0DEB-40C7-8446-323536FA8963}" type="parTrans" cxnId="{EB5F9DAF-7D21-4213-831C-3778BC0EB25E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F53B48A-123B-420E-8D3D-4D9DC6AB344E}" type="sibTrans" cxnId="{EB5F9DAF-7D21-4213-831C-3778BC0EB25E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8D21DBC-A279-4B51-9DDB-755BD4AC2630}" type="pres">
      <dgm:prSet presAssocID="{C5B88FB4-418D-43F7-B22F-515D1EEAB8ED}" presName="root" presStyleCnt="0">
        <dgm:presLayoutVars>
          <dgm:dir/>
          <dgm:resizeHandles val="exact"/>
        </dgm:presLayoutVars>
      </dgm:prSet>
      <dgm:spPr/>
    </dgm:pt>
    <dgm:pt modelId="{72FDB902-27BE-4D1B-BCD6-50EFD640F4C3}" type="pres">
      <dgm:prSet presAssocID="{5EAA8681-4402-41E4-B19C-444AC700512C}" presName="compNode" presStyleCnt="0"/>
      <dgm:spPr/>
    </dgm:pt>
    <dgm:pt modelId="{AB202195-66C0-4D08-95E0-F5E5BC22264D}" type="pres">
      <dgm:prSet presAssocID="{5EAA8681-4402-41E4-B19C-444AC700512C}" presName="bgRect" presStyleLbl="bgShp" presStyleIdx="0" presStyleCnt="2"/>
      <dgm:spPr>
        <a:solidFill>
          <a:schemeClr val="tx2"/>
        </a:solidFill>
        <a:ln>
          <a:solidFill>
            <a:schemeClr val="accent1"/>
          </a:solidFill>
        </a:ln>
      </dgm:spPr>
    </dgm:pt>
    <dgm:pt modelId="{CEEF21DE-AD7B-4E88-9A72-4D59AE072275}" type="pres">
      <dgm:prSet presAssocID="{5EAA8681-4402-41E4-B19C-444AC700512C}" presName="iconRect" presStyleLbl="node1" presStyleIdx="0" presStyleCnt="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aptain"/>
        </a:ext>
      </dgm:extLst>
    </dgm:pt>
    <dgm:pt modelId="{031F472A-B7F1-48C0-85BD-A7AEB649B44F}" type="pres">
      <dgm:prSet presAssocID="{5EAA8681-4402-41E4-B19C-444AC700512C}" presName="spaceRect" presStyleCnt="0"/>
      <dgm:spPr/>
    </dgm:pt>
    <dgm:pt modelId="{2251F51F-3A72-4DF1-AE58-0769650BD193}" type="pres">
      <dgm:prSet presAssocID="{5EAA8681-4402-41E4-B19C-444AC700512C}" presName="parTx" presStyleLbl="revTx" presStyleIdx="0" presStyleCnt="2">
        <dgm:presLayoutVars>
          <dgm:chMax val="0"/>
          <dgm:chPref val="0"/>
        </dgm:presLayoutVars>
      </dgm:prSet>
      <dgm:spPr/>
    </dgm:pt>
    <dgm:pt modelId="{387DA89A-C338-4001-8509-2ACB0CA2486C}" type="pres">
      <dgm:prSet presAssocID="{45BBD19E-455E-4F87-8671-5CCDF2F18527}" presName="sibTrans" presStyleCnt="0"/>
      <dgm:spPr/>
    </dgm:pt>
    <dgm:pt modelId="{331FF14B-6592-413B-8831-052A4DFA9244}" type="pres">
      <dgm:prSet presAssocID="{79A4F44B-B499-4BEC-A07F-EB46074275BB}" presName="compNode" presStyleCnt="0"/>
      <dgm:spPr/>
    </dgm:pt>
    <dgm:pt modelId="{89BE948B-614D-409B-9B19-DABC7BA92E57}" type="pres">
      <dgm:prSet presAssocID="{79A4F44B-B499-4BEC-A07F-EB46074275BB}" presName="bgRect" presStyleLbl="bgShp" presStyleIdx="1" presStyleCnt="2"/>
      <dgm:spPr>
        <a:solidFill>
          <a:schemeClr val="tx2"/>
        </a:solidFill>
      </dgm:spPr>
    </dgm:pt>
    <dgm:pt modelId="{60F1F221-FD48-4732-AC2D-9DCB635A9D73}" type="pres">
      <dgm:prSet presAssocID="{79A4F44B-B499-4BEC-A07F-EB46074275BB}" presName="iconRect" presStyleLbl="node1" presStyleIdx="1" presStyleCnt="2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ridge scene with solid fill"/>
        </a:ext>
      </dgm:extLst>
    </dgm:pt>
    <dgm:pt modelId="{48A14D4F-1AA2-4829-81DA-2C63B86CDCF9}" type="pres">
      <dgm:prSet presAssocID="{79A4F44B-B499-4BEC-A07F-EB46074275BB}" presName="spaceRect" presStyleCnt="0"/>
      <dgm:spPr/>
    </dgm:pt>
    <dgm:pt modelId="{FFC6FB0D-8E45-4D7C-AFF4-E693FAB004B4}" type="pres">
      <dgm:prSet presAssocID="{79A4F44B-B499-4BEC-A07F-EB46074275BB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E1239E24-090D-44E4-B364-3A440589560E}" srcId="{C5B88FB4-418D-43F7-B22F-515D1EEAB8ED}" destId="{5EAA8681-4402-41E4-B19C-444AC700512C}" srcOrd="0" destOrd="0" parTransId="{9C5BB9FC-5555-4563-AA41-BD2EF369C44D}" sibTransId="{45BBD19E-455E-4F87-8671-5CCDF2F18527}"/>
    <dgm:cxn modelId="{5155302A-915A-448F-846B-DD45B3116919}" type="presOf" srcId="{C5B88FB4-418D-43F7-B22F-515D1EEAB8ED}" destId="{28D21DBC-A279-4B51-9DDB-755BD4AC2630}" srcOrd="0" destOrd="0" presId="urn:microsoft.com/office/officeart/2018/2/layout/IconVerticalSolidList"/>
    <dgm:cxn modelId="{728F003D-0149-436B-B82C-028D458ACE38}" type="presOf" srcId="{5EAA8681-4402-41E4-B19C-444AC700512C}" destId="{2251F51F-3A72-4DF1-AE58-0769650BD193}" srcOrd="0" destOrd="0" presId="urn:microsoft.com/office/officeart/2018/2/layout/IconVerticalSolidList"/>
    <dgm:cxn modelId="{993849A9-A5A1-4C73-B64C-519551546747}" type="presOf" srcId="{79A4F44B-B499-4BEC-A07F-EB46074275BB}" destId="{FFC6FB0D-8E45-4D7C-AFF4-E693FAB004B4}" srcOrd="0" destOrd="0" presId="urn:microsoft.com/office/officeart/2018/2/layout/IconVerticalSolidList"/>
    <dgm:cxn modelId="{EB5F9DAF-7D21-4213-831C-3778BC0EB25E}" srcId="{C5B88FB4-418D-43F7-B22F-515D1EEAB8ED}" destId="{79A4F44B-B499-4BEC-A07F-EB46074275BB}" srcOrd="1" destOrd="0" parTransId="{7F45D95A-0DEB-40C7-8446-323536FA8963}" sibTransId="{BF53B48A-123B-420E-8D3D-4D9DC6AB344E}"/>
    <dgm:cxn modelId="{25D8142C-E261-419D-9A35-9439F669FC97}" type="presParOf" srcId="{28D21DBC-A279-4B51-9DDB-755BD4AC2630}" destId="{72FDB902-27BE-4D1B-BCD6-50EFD640F4C3}" srcOrd="0" destOrd="0" presId="urn:microsoft.com/office/officeart/2018/2/layout/IconVerticalSolidList"/>
    <dgm:cxn modelId="{62EB0649-EDB5-4190-AFDB-C28304E6AC90}" type="presParOf" srcId="{72FDB902-27BE-4D1B-BCD6-50EFD640F4C3}" destId="{AB202195-66C0-4D08-95E0-F5E5BC22264D}" srcOrd="0" destOrd="0" presId="urn:microsoft.com/office/officeart/2018/2/layout/IconVerticalSolidList"/>
    <dgm:cxn modelId="{9BCFA452-67E1-482D-966A-0759CF39E0A6}" type="presParOf" srcId="{72FDB902-27BE-4D1B-BCD6-50EFD640F4C3}" destId="{CEEF21DE-AD7B-4E88-9A72-4D59AE072275}" srcOrd="1" destOrd="0" presId="urn:microsoft.com/office/officeart/2018/2/layout/IconVerticalSolidList"/>
    <dgm:cxn modelId="{0218F7B9-41A5-4B67-9E97-37083CCCFF9F}" type="presParOf" srcId="{72FDB902-27BE-4D1B-BCD6-50EFD640F4C3}" destId="{031F472A-B7F1-48C0-85BD-A7AEB649B44F}" srcOrd="2" destOrd="0" presId="urn:microsoft.com/office/officeart/2018/2/layout/IconVerticalSolidList"/>
    <dgm:cxn modelId="{F6FE78BD-0737-4249-B1BB-FFB1ECD79C87}" type="presParOf" srcId="{72FDB902-27BE-4D1B-BCD6-50EFD640F4C3}" destId="{2251F51F-3A72-4DF1-AE58-0769650BD193}" srcOrd="3" destOrd="0" presId="urn:microsoft.com/office/officeart/2018/2/layout/IconVerticalSolidList"/>
    <dgm:cxn modelId="{4627DDDC-35C0-4584-A15C-D63FBCE36BF2}" type="presParOf" srcId="{28D21DBC-A279-4B51-9DDB-755BD4AC2630}" destId="{387DA89A-C338-4001-8509-2ACB0CA2486C}" srcOrd="1" destOrd="0" presId="urn:microsoft.com/office/officeart/2018/2/layout/IconVerticalSolidList"/>
    <dgm:cxn modelId="{BFDB52CE-FFDA-470A-9285-09A39EF056BF}" type="presParOf" srcId="{28D21DBC-A279-4B51-9DDB-755BD4AC2630}" destId="{331FF14B-6592-413B-8831-052A4DFA9244}" srcOrd="2" destOrd="0" presId="urn:microsoft.com/office/officeart/2018/2/layout/IconVerticalSolidList"/>
    <dgm:cxn modelId="{ACDBD992-9EB8-47E4-88FC-FF5938D32D10}" type="presParOf" srcId="{331FF14B-6592-413B-8831-052A4DFA9244}" destId="{89BE948B-614D-409B-9B19-DABC7BA92E57}" srcOrd="0" destOrd="0" presId="urn:microsoft.com/office/officeart/2018/2/layout/IconVerticalSolidList"/>
    <dgm:cxn modelId="{BF102914-D1A8-4CDA-BB01-1400860C9A4E}" type="presParOf" srcId="{331FF14B-6592-413B-8831-052A4DFA9244}" destId="{60F1F221-FD48-4732-AC2D-9DCB635A9D73}" srcOrd="1" destOrd="0" presId="urn:microsoft.com/office/officeart/2018/2/layout/IconVerticalSolidList"/>
    <dgm:cxn modelId="{14F77705-8F4D-492E-BA91-014D48A035CA}" type="presParOf" srcId="{331FF14B-6592-413B-8831-052A4DFA9244}" destId="{48A14D4F-1AA2-4829-81DA-2C63B86CDCF9}" srcOrd="2" destOrd="0" presId="urn:microsoft.com/office/officeart/2018/2/layout/IconVerticalSolidList"/>
    <dgm:cxn modelId="{18640936-58D0-43D8-8F66-484A52B0657E}" type="presParOf" srcId="{331FF14B-6592-413B-8831-052A4DFA9244}" destId="{FFC6FB0D-8E45-4D7C-AFF4-E693FAB004B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5B88FB4-418D-43F7-B22F-515D1EEAB8ED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89A7687-64AE-4E4E-8DB7-69614E566C9F}">
      <dgm:prSet custT="1"/>
      <dgm:spPr>
        <a:solidFill>
          <a:schemeClr val="tx2"/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 sz="13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chance.bleumontgomery@bridgeofhope.careers</a:t>
          </a:r>
          <a:endParaRPr lang="en-US" sz="13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4D6480F-6145-4982-B1F9-BB237D445E54}" type="parTrans" cxnId="{CDDD6054-CF3F-470A-8E32-EDFFD394A562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E3327ED-C2EA-4617-B3C8-9BDA77F8174F}" type="sibTrans" cxnId="{CDDD6054-CF3F-470A-8E32-EDFFD394A562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0357124-58EA-4A78-97D3-CC2B624C4BA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07936 827 844</a:t>
          </a:r>
          <a:endParaRPr lang="en-US" sz="16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6008C04-114F-490C-9D20-6811A86537CC}" type="sibTrans" cxnId="{56EEA60A-ABE2-4301-8DC1-36FBBB387540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2C6C45C-A68B-490D-AA18-2FF50DF15D77}" type="parTrans" cxnId="{56EEA60A-ABE2-4301-8DC1-36FBBB387540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8D21DBC-A279-4B51-9DDB-755BD4AC2630}" type="pres">
      <dgm:prSet presAssocID="{C5B88FB4-418D-43F7-B22F-515D1EEAB8ED}" presName="root" presStyleCnt="0">
        <dgm:presLayoutVars>
          <dgm:dir/>
          <dgm:resizeHandles val="exact"/>
        </dgm:presLayoutVars>
      </dgm:prSet>
      <dgm:spPr/>
    </dgm:pt>
    <dgm:pt modelId="{6DB0CBBB-B2FD-4862-B7A4-521F6CD47A4A}" type="pres">
      <dgm:prSet presAssocID="{80357124-58EA-4A78-97D3-CC2B624C4BA2}" presName="compNode" presStyleCnt="0"/>
      <dgm:spPr/>
    </dgm:pt>
    <dgm:pt modelId="{B16792C2-409B-42A5-9852-36FB2D77214E}" type="pres">
      <dgm:prSet presAssocID="{80357124-58EA-4A78-97D3-CC2B624C4BA2}" presName="bgRect" presStyleLbl="bgShp" presStyleIdx="0" presStyleCnt="2"/>
      <dgm:spPr>
        <a:solidFill>
          <a:schemeClr val="tx2"/>
        </a:solidFill>
      </dgm:spPr>
    </dgm:pt>
    <dgm:pt modelId="{4940A1B4-4BC9-4255-BF51-79376D8A0A21}" type="pres">
      <dgm:prSet presAssocID="{80357124-58EA-4A78-97D3-CC2B624C4BA2}" presName="iconRect" presStyleLbl="node1" presStyleIdx="0" presStyleCnt="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peaker phone with solid fill"/>
        </a:ext>
      </dgm:extLst>
    </dgm:pt>
    <dgm:pt modelId="{6A8238A6-BC02-4DF1-8310-1FB78D926918}" type="pres">
      <dgm:prSet presAssocID="{80357124-58EA-4A78-97D3-CC2B624C4BA2}" presName="spaceRect" presStyleCnt="0"/>
      <dgm:spPr/>
    </dgm:pt>
    <dgm:pt modelId="{ACEFDBC1-827C-42DD-8B96-ADEA821DA539}" type="pres">
      <dgm:prSet presAssocID="{80357124-58EA-4A78-97D3-CC2B624C4BA2}" presName="parTx" presStyleLbl="revTx" presStyleIdx="0" presStyleCnt="2">
        <dgm:presLayoutVars>
          <dgm:chMax val="0"/>
          <dgm:chPref val="0"/>
        </dgm:presLayoutVars>
      </dgm:prSet>
      <dgm:spPr/>
    </dgm:pt>
    <dgm:pt modelId="{C9E27C49-96DF-4FA4-A3CD-F9AE20D9B6D8}" type="pres">
      <dgm:prSet presAssocID="{06008C04-114F-490C-9D20-6811A86537CC}" presName="sibTrans" presStyleCnt="0"/>
      <dgm:spPr/>
    </dgm:pt>
    <dgm:pt modelId="{6637AB7E-510A-424C-B562-C063825BF9D1}" type="pres">
      <dgm:prSet presAssocID="{B89A7687-64AE-4E4E-8DB7-69614E566C9F}" presName="compNode" presStyleCnt="0"/>
      <dgm:spPr/>
    </dgm:pt>
    <dgm:pt modelId="{AA44A894-2BB6-40DF-82C4-9EF42E59C2DF}" type="pres">
      <dgm:prSet presAssocID="{B89A7687-64AE-4E4E-8DB7-69614E566C9F}" presName="bgRect" presStyleLbl="bgShp" presStyleIdx="1" presStyleCnt="2"/>
      <dgm:spPr>
        <a:solidFill>
          <a:schemeClr val="tx2"/>
        </a:solidFill>
      </dgm:spPr>
    </dgm:pt>
    <dgm:pt modelId="{76866AC5-25EF-48C9-ABD6-20B34B85ADD6}" type="pres">
      <dgm:prSet presAssocID="{B89A7687-64AE-4E4E-8DB7-69614E566C9F}" presName="iconRect" presStyleLbl="node1" presStyleIdx="1" presStyleCnt="2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mail"/>
        </a:ext>
      </dgm:extLst>
    </dgm:pt>
    <dgm:pt modelId="{3F49336C-7C1B-4E8B-A8EB-F1138BCF8BBF}" type="pres">
      <dgm:prSet presAssocID="{B89A7687-64AE-4E4E-8DB7-69614E566C9F}" presName="spaceRect" presStyleCnt="0"/>
      <dgm:spPr/>
    </dgm:pt>
    <dgm:pt modelId="{7CFA8F48-6C26-4714-88CD-E6227014A029}" type="pres">
      <dgm:prSet presAssocID="{B89A7687-64AE-4E4E-8DB7-69614E566C9F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56EEA60A-ABE2-4301-8DC1-36FBBB387540}" srcId="{C5B88FB4-418D-43F7-B22F-515D1EEAB8ED}" destId="{80357124-58EA-4A78-97D3-CC2B624C4BA2}" srcOrd="0" destOrd="0" parTransId="{E2C6C45C-A68B-490D-AA18-2FF50DF15D77}" sibTransId="{06008C04-114F-490C-9D20-6811A86537CC}"/>
    <dgm:cxn modelId="{5155302A-915A-448F-846B-DD45B3116919}" type="presOf" srcId="{C5B88FB4-418D-43F7-B22F-515D1EEAB8ED}" destId="{28D21DBC-A279-4B51-9DDB-755BD4AC2630}" srcOrd="0" destOrd="0" presId="urn:microsoft.com/office/officeart/2018/2/layout/IconVerticalSolidList"/>
    <dgm:cxn modelId="{CDDD6054-CF3F-470A-8E32-EDFFD394A562}" srcId="{C5B88FB4-418D-43F7-B22F-515D1EEAB8ED}" destId="{B89A7687-64AE-4E4E-8DB7-69614E566C9F}" srcOrd="1" destOrd="0" parTransId="{C4D6480F-6145-4982-B1F9-BB237D445E54}" sibTransId="{CE3327ED-C2EA-4617-B3C8-9BDA77F8174F}"/>
    <dgm:cxn modelId="{9D20327C-0458-4128-A41E-0AAA4B8A6CB6}" type="presOf" srcId="{80357124-58EA-4A78-97D3-CC2B624C4BA2}" destId="{ACEFDBC1-827C-42DD-8B96-ADEA821DA539}" srcOrd="0" destOrd="0" presId="urn:microsoft.com/office/officeart/2018/2/layout/IconVerticalSolidList"/>
    <dgm:cxn modelId="{F15BD3A0-B333-46FC-B401-027FFD9D18A3}" type="presOf" srcId="{B89A7687-64AE-4E4E-8DB7-69614E566C9F}" destId="{7CFA8F48-6C26-4714-88CD-E6227014A029}" srcOrd="0" destOrd="0" presId="urn:microsoft.com/office/officeart/2018/2/layout/IconVerticalSolidList"/>
    <dgm:cxn modelId="{50001F76-7A00-4A1B-B6D3-E6F7B98B1BBD}" type="presParOf" srcId="{28D21DBC-A279-4B51-9DDB-755BD4AC2630}" destId="{6DB0CBBB-B2FD-4862-B7A4-521F6CD47A4A}" srcOrd="0" destOrd="0" presId="urn:microsoft.com/office/officeart/2018/2/layout/IconVerticalSolidList"/>
    <dgm:cxn modelId="{A4B68C58-B9B2-436E-A41D-41B539458102}" type="presParOf" srcId="{6DB0CBBB-B2FD-4862-B7A4-521F6CD47A4A}" destId="{B16792C2-409B-42A5-9852-36FB2D77214E}" srcOrd="0" destOrd="0" presId="urn:microsoft.com/office/officeart/2018/2/layout/IconVerticalSolidList"/>
    <dgm:cxn modelId="{E9B88F1B-D792-44D1-BBAA-DD63E7463AFF}" type="presParOf" srcId="{6DB0CBBB-B2FD-4862-B7A4-521F6CD47A4A}" destId="{4940A1B4-4BC9-4255-BF51-79376D8A0A21}" srcOrd="1" destOrd="0" presId="urn:microsoft.com/office/officeart/2018/2/layout/IconVerticalSolidList"/>
    <dgm:cxn modelId="{4D1C904D-D14E-4E0C-A87B-F59DAAFFA937}" type="presParOf" srcId="{6DB0CBBB-B2FD-4862-B7A4-521F6CD47A4A}" destId="{6A8238A6-BC02-4DF1-8310-1FB78D926918}" srcOrd="2" destOrd="0" presId="urn:microsoft.com/office/officeart/2018/2/layout/IconVerticalSolidList"/>
    <dgm:cxn modelId="{E73F216E-6105-44F0-A04D-B05DB800F7FF}" type="presParOf" srcId="{6DB0CBBB-B2FD-4862-B7A4-521F6CD47A4A}" destId="{ACEFDBC1-827C-42DD-8B96-ADEA821DA539}" srcOrd="3" destOrd="0" presId="urn:microsoft.com/office/officeart/2018/2/layout/IconVerticalSolidList"/>
    <dgm:cxn modelId="{DD63B048-CFE2-4795-A7F5-195B834A220E}" type="presParOf" srcId="{28D21DBC-A279-4B51-9DDB-755BD4AC2630}" destId="{C9E27C49-96DF-4FA4-A3CD-F9AE20D9B6D8}" srcOrd="1" destOrd="0" presId="urn:microsoft.com/office/officeart/2018/2/layout/IconVerticalSolidList"/>
    <dgm:cxn modelId="{2E5C36C7-F14C-41CB-8571-C4060AE95BC2}" type="presParOf" srcId="{28D21DBC-A279-4B51-9DDB-755BD4AC2630}" destId="{6637AB7E-510A-424C-B562-C063825BF9D1}" srcOrd="2" destOrd="0" presId="urn:microsoft.com/office/officeart/2018/2/layout/IconVerticalSolidList"/>
    <dgm:cxn modelId="{3F0FC0FA-00AB-4609-BB07-89873CA34969}" type="presParOf" srcId="{6637AB7E-510A-424C-B562-C063825BF9D1}" destId="{AA44A894-2BB6-40DF-82C4-9EF42E59C2DF}" srcOrd="0" destOrd="0" presId="urn:microsoft.com/office/officeart/2018/2/layout/IconVerticalSolidList"/>
    <dgm:cxn modelId="{C5202E0C-46DE-4798-B117-7224D385D4B3}" type="presParOf" srcId="{6637AB7E-510A-424C-B562-C063825BF9D1}" destId="{76866AC5-25EF-48C9-ABD6-20B34B85ADD6}" srcOrd="1" destOrd="0" presId="urn:microsoft.com/office/officeart/2018/2/layout/IconVerticalSolidList"/>
    <dgm:cxn modelId="{CE4FFF90-F22E-461C-B696-D547607AB582}" type="presParOf" srcId="{6637AB7E-510A-424C-B562-C063825BF9D1}" destId="{3F49336C-7C1B-4E8B-A8EB-F1138BCF8BBF}" srcOrd="2" destOrd="0" presId="urn:microsoft.com/office/officeart/2018/2/layout/IconVerticalSolidList"/>
    <dgm:cxn modelId="{D69A8BF0-6C1F-4B39-9D83-87987958E063}" type="presParOf" srcId="{6637AB7E-510A-424C-B562-C063825BF9D1}" destId="{7CFA8F48-6C26-4714-88CD-E6227014A02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C6CB7E-E540-C142-A3E7-B3E0A97513CE}">
      <dsp:nvSpPr>
        <dsp:cNvPr id="0" name=""/>
        <dsp:cNvSpPr/>
      </dsp:nvSpPr>
      <dsp:spPr>
        <a:xfrm>
          <a:off x="0" y="3736288"/>
          <a:ext cx="1720433" cy="61296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2357" tIns="128016" rIns="122357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UPLIFT</a:t>
          </a:r>
        </a:p>
      </dsp:txBody>
      <dsp:txXfrm>
        <a:off x="0" y="3736288"/>
        <a:ext cx="1720433" cy="612969"/>
      </dsp:txXfrm>
    </dsp:sp>
    <dsp:sp modelId="{BC9F1E10-F674-404F-8D25-076775141B86}">
      <dsp:nvSpPr>
        <dsp:cNvPr id="0" name=""/>
        <dsp:cNvSpPr/>
      </dsp:nvSpPr>
      <dsp:spPr>
        <a:xfrm>
          <a:off x="1720433" y="3736288"/>
          <a:ext cx="5161300" cy="612969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696" tIns="228600" rIns="104696" bIns="22860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~ SUPPORT YOUR SUPPLY CHAIN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~ NOURISH YOUR NGO NETWORK</a:t>
          </a:r>
        </a:p>
      </dsp:txBody>
      <dsp:txXfrm>
        <a:off x="1720433" y="3736288"/>
        <a:ext cx="5161300" cy="612969"/>
      </dsp:txXfrm>
    </dsp:sp>
    <dsp:sp modelId="{E9B4F051-8CA5-9D43-894F-51811625EDCC}">
      <dsp:nvSpPr>
        <dsp:cNvPr id="0" name=""/>
        <dsp:cNvSpPr/>
      </dsp:nvSpPr>
      <dsp:spPr>
        <a:xfrm rot="10800000">
          <a:off x="0" y="2802736"/>
          <a:ext cx="1720433" cy="942746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2357" tIns="128016" rIns="122357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UNEARTH</a:t>
          </a:r>
        </a:p>
      </dsp:txBody>
      <dsp:txXfrm rot="-10800000">
        <a:off x="0" y="2802736"/>
        <a:ext cx="1720433" cy="612785"/>
      </dsp:txXfrm>
    </dsp:sp>
    <dsp:sp modelId="{DD5C4F32-D89C-EB49-810C-42FF11446514}">
      <dsp:nvSpPr>
        <dsp:cNvPr id="0" name=""/>
        <dsp:cNvSpPr/>
      </dsp:nvSpPr>
      <dsp:spPr>
        <a:xfrm>
          <a:off x="1720433" y="2802736"/>
          <a:ext cx="5161300" cy="612785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696" tIns="228600" rIns="104696" bIns="22860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~ UNEARTH &amp; QUANTIFY SOCIAL VALUE </a:t>
          </a:r>
        </a:p>
      </dsp:txBody>
      <dsp:txXfrm>
        <a:off x="1720433" y="2802736"/>
        <a:ext cx="5161300" cy="612785"/>
      </dsp:txXfrm>
    </dsp:sp>
    <dsp:sp modelId="{4F5D83EC-4C59-0B49-A486-F7B412BBAB8E}">
      <dsp:nvSpPr>
        <dsp:cNvPr id="0" name=""/>
        <dsp:cNvSpPr/>
      </dsp:nvSpPr>
      <dsp:spPr>
        <a:xfrm rot="10800000">
          <a:off x="0" y="1869184"/>
          <a:ext cx="1720433" cy="942746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2357" tIns="128016" rIns="122357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UNLEASH</a:t>
          </a:r>
        </a:p>
      </dsp:txBody>
      <dsp:txXfrm rot="-10800000">
        <a:off x="0" y="1869184"/>
        <a:ext cx="1720433" cy="612785"/>
      </dsp:txXfrm>
    </dsp:sp>
    <dsp:sp modelId="{1BC2AC9A-0709-084C-A0D1-24D2C13B3F08}">
      <dsp:nvSpPr>
        <dsp:cNvPr id="0" name=""/>
        <dsp:cNvSpPr/>
      </dsp:nvSpPr>
      <dsp:spPr>
        <a:xfrm>
          <a:off x="1720433" y="1869184"/>
          <a:ext cx="5161300" cy="612785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696" tIns="228600" rIns="104696" bIns="22860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ATTRACT EMERGING TALENT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~ UPSKILL YOUR OWN TALENT</a:t>
          </a:r>
        </a:p>
      </dsp:txBody>
      <dsp:txXfrm>
        <a:off x="1720433" y="1869184"/>
        <a:ext cx="5161300" cy="612785"/>
      </dsp:txXfrm>
    </dsp:sp>
    <dsp:sp modelId="{EC16F142-2CF4-6645-A7FA-4CB78F656A93}">
      <dsp:nvSpPr>
        <dsp:cNvPr id="0" name=""/>
        <dsp:cNvSpPr/>
      </dsp:nvSpPr>
      <dsp:spPr>
        <a:xfrm rot="10800000">
          <a:off x="0" y="935632"/>
          <a:ext cx="1720433" cy="942746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2357" tIns="128016" rIns="122357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UNLOCK</a:t>
          </a:r>
        </a:p>
      </dsp:txBody>
      <dsp:txXfrm rot="-10800000">
        <a:off x="0" y="935632"/>
        <a:ext cx="1720433" cy="612785"/>
      </dsp:txXfrm>
    </dsp:sp>
    <dsp:sp modelId="{628F8203-B142-9E4B-B794-65777761954D}">
      <dsp:nvSpPr>
        <dsp:cNvPr id="0" name=""/>
        <dsp:cNvSpPr/>
      </dsp:nvSpPr>
      <dsp:spPr>
        <a:xfrm>
          <a:off x="1720433" y="935632"/>
          <a:ext cx="5161300" cy="612785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696" tIns="228600" rIns="104696" bIns="22860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~ VALUE YOUR LEVY.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~ IDENTIFY YOUR SKILLS GAPS</a:t>
          </a:r>
        </a:p>
      </dsp:txBody>
      <dsp:txXfrm>
        <a:off x="1720433" y="935632"/>
        <a:ext cx="5161300" cy="612785"/>
      </dsp:txXfrm>
    </dsp:sp>
    <dsp:sp modelId="{0E404907-4CB0-1E4F-BE72-262562F18A76}">
      <dsp:nvSpPr>
        <dsp:cNvPr id="0" name=""/>
        <dsp:cNvSpPr/>
      </dsp:nvSpPr>
      <dsp:spPr>
        <a:xfrm rot="10800000">
          <a:off x="0" y="2080"/>
          <a:ext cx="1720433" cy="942746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2357" tIns="128016" rIns="122357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UNDERSTAND</a:t>
          </a:r>
        </a:p>
      </dsp:txBody>
      <dsp:txXfrm rot="-10800000">
        <a:off x="0" y="2080"/>
        <a:ext cx="1720433" cy="612785"/>
      </dsp:txXfrm>
    </dsp:sp>
    <dsp:sp modelId="{3D999A74-45F2-8F46-BB60-AA4F967B7036}">
      <dsp:nvSpPr>
        <dsp:cNvPr id="0" name=""/>
        <dsp:cNvSpPr/>
      </dsp:nvSpPr>
      <dsp:spPr>
        <a:xfrm>
          <a:off x="1720433" y="2080"/>
          <a:ext cx="5161300" cy="612785"/>
        </a:xfrm>
        <a:prstGeom prst="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696" tIns="228600" rIns="104696" bIns="22860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DEMYSTIFY THE LEVY</a:t>
          </a:r>
        </a:p>
      </dsp:txBody>
      <dsp:txXfrm>
        <a:off x="1720433" y="2080"/>
        <a:ext cx="5161300" cy="6127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202195-66C0-4D08-95E0-F5E5BC22264D}">
      <dsp:nvSpPr>
        <dsp:cNvPr id="0" name=""/>
        <dsp:cNvSpPr/>
      </dsp:nvSpPr>
      <dsp:spPr>
        <a:xfrm>
          <a:off x="0" y="279499"/>
          <a:ext cx="3702050" cy="515999"/>
        </a:xfrm>
        <a:prstGeom prst="roundRect">
          <a:avLst>
            <a:gd name="adj" fmla="val 10000"/>
          </a:avLst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EF21DE-AD7B-4E88-9A72-4D59AE072275}">
      <dsp:nvSpPr>
        <dsp:cNvPr id="0" name=""/>
        <dsp:cNvSpPr/>
      </dsp:nvSpPr>
      <dsp:spPr>
        <a:xfrm>
          <a:off x="156089" y="395599"/>
          <a:ext cx="283799" cy="283799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51F51F-3A72-4DF1-AE58-0769650BD193}">
      <dsp:nvSpPr>
        <dsp:cNvPr id="0" name=""/>
        <dsp:cNvSpPr/>
      </dsp:nvSpPr>
      <dsp:spPr>
        <a:xfrm>
          <a:off x="595978" y="279499"/>
          <a:ext cx="3106071" cy="515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610" tIns="54610" rIns="54610" bIns="5461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James Fellowes </a:t>
          </a:r>
        </a:p>
      </dsp:txBody>
      <dsp:txXfrm>
        <a:off x="595978" y="279499"/>
        <a:ext cx="3106071" cy="515999"/>
      </dsp:txXfrm>
    </dsp:sp>
    <dsp:sp modelId="{89BE948B-614D-409B-9B19-DABC7BA92E57}">
      <dsp:nvSpPr>
        <dsp:cNvPr id="0" name=""/>
        <dsp:cNvSpPr/>
      </dsp:nvSpPr>
      <dsp:spPr>
        <a:xfrm>
          <a:off x="0" y="924498"/>
          <a:ext cx="3702050" cy="515999"/>
        </a:xfrm>
        <a:prstGeom prst="roundRect">
          <a:avLst>
            <a:gd name="adj" fmla="val 10000"/>
          </a:avLst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F1F221-FD48-4732-AC2D-9DCB635A9D73}">
      <dsp:nvSpPr>
        <dsp:cNvPr id="0" name=""/>
        <dsp:cNvSpPr/>
      </dsp:nvSpPr>
      <dsp:spPr>
        <a:xfrm>
          <a:off x="156089" y="1040598"/>
          <a:ext cx="283799" cy="283799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C6FB0D-8E45-4D7C-AFF4-E693FAB004B4}">
      <dsp:nvSpPr>
        <dsp:cNvPr id="0" name=""/>
        <dsp:cNvSpPr/>
      </dsp:nvSpPr>
      <dsp:spPr>
        <a:xfrm>
          <a:off x="595978" y="924498"/>
          <a:ext cx="3106071" cy="515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610" tIns="54610" rIns="54610" bIns="5461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Founder, Bridge of Hope</a:t>
          </a:r>
        </a:p>
      </dsp:txBody>
      <dsp:txXfrm>
        <a:off x="595978" y="924498"/>
        <a:ext cx="3106071" cy="5159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6792C2-409B-42A5-9852-36FB2D77214E}">
      <dsp:nvSpPr>
        <dsp:cNvPr id="0" name=""/>
        <dsp:cNvSpPr/>
      </dsp:nvSpPr>
      <dsp:spPr>
        <a:xfrm>
          <a:off x="0" y="280967"/>
          <a:ext cx="4476667" cy="518708"/>
        </a:xfrm>
        <a:prstGeom prst="roundRect">
          <a:avLst>
            <a:gd name="adj" fmla="val 10000"/>
          </a:avLst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40A1B4-4BC9-4255-BF51-79376D8A0A21}">
      <dsp:nvSpPr>
        <dsp:cNvPr id="0" name=""/>
        <dsp:cNvSpPr/>
      </dsp:nvSpPr>
      <dsp:spPr>
        <a:xfrm>
          <a:off x="156909" y="397676"/>
          <a:ext cx="285289" cy="285289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EFDBC1-827C-42DD-8B96-ADEA821DA539}">
      <dsp:nvSpPr>
        <dsp:cNvPr id="0" name=""/>
        <dsp:cNvSpPr/>
      </dsp:nvSpPr>
      <dsp:spPr>
        <a:xfrm>
          <a:off x="599108" y="280967"/>
          <a:ext cx="3877558" cy="5187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897" tIns="54897" rIns="54897" bIns="54897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07391 017 158</a:t>
          </a:r>
          <a:endParaRPr lang="en-US" sz="16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9108" y="280967"/>
        <a:ext cx="3877558" cy="518708"/>
      </dsp:txXfrm>
    </dsp:sp>
    <dsp:sp modelId="{AA44A894-2BB6-40DF-82C4-9EF42E59C2DF}">
      <dsp:nvSpPr>
        <dsp:cNvPr id="0" name=""/>
        <dsp:cNvSpPr/>
      </dsp:nvSpPr>
      <dsp:spPr>
        <a:xfrm>
          <a:off x="0" y="929353"/>
          <a:ext cx="4476667" cy="518708"/>
        </a:xfrm>
        <a:prstGeom prst="roundRect">
          <a:avLst>
            <a:gd name="adj" fmla="val 10000"/>
          </a:avLst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866AC5-25EF-48C9-ABD6-20B34B85ADD6}">
      <dsp:nvSpPr>
        <dsp:cNvPr id="0" name=""/>
        <dsp:cNvSpPr/>
      </dsp:nvSpPr>
      <dsp:spPr>
        <a:xfrm>
          <a:off x="156909" y="1046062"/>
          <a:ext cx="285289" cy="285289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FA8F48-6C26-4714-88CD-E6227014A029}">
      <dsp:nvSpPr>
        <dsp:cNvPr id="0" name=""/>
        <dsp:cNvSpPr/>
      </dsp:nvSpPr>
      <dsp:spPr>
        <a:xfrm>
          <a:off x="599108" y="929353"/>
          <a:ext cx="3877558" cy="518708"/>
        </a:xfrm>
        <a:prstGeom prst="rect">
          <a:avLst/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897" tIns="54897" rIns="54897" bIns="54897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james.fellowes@bridgeofhope.careers</a:t>
          </a:r>
        </a:p>
      </dsp:txBody>
      <dsp:txXfrm>
        <a:off x="599108" y="929353"/>
        <a:ext cx="3877558" cy="51870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202195-66C0-4D08-95E0-F5E5BC22264D}">
      <dsp:nvSpPr>
        <dsp:cNvPr id="0" name=""/>
        <dsp:cNvSpPr/>
      </dsp:nvSpPr>
      <dsp:spPr>
        <a:xfrm>
          <a:off x="0" y="279499"/>
          <a:ext cx="3702050" cy="515999"/>
        </a:xfrm>
        <a:prstGeom prst="roundRect">
          <a:avLst>
            <a:gd name="adj" fmla="val 10000"/>
          </a:avLst>
        </a:prstGeom>
        <a:solidFill>
          <a:schemeClr val="tx2"/>
        </a:solidFill>
        <a:ln>
          <a:solidFill>
            <a:schemeClr val="accent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EF21DE-AD7B-4E88-9A72-4D59AE072275}">
      <dsp:nvSpPr>
        <dsp:cNvPr id="0" name=""/>
        <dsp:cNvSpPr/>
      </dsp:nvSpPr>
      <dsp:spPr>
        <a:xfrm>
          <a:off x="156089" y="395599"/>
          <a:ext cx="283799" cy="283799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51F51F-3A72-4DF1-AE58-0769650BD193}">
      <dsp:nvSpPr>
        <dsp:cNvPr id="0" name=""/>
        <dsp:cNvSpPr/>
      </dsp:nvSpPr>
      <dsp:spPr>
        <a:xfrm>
          <a:off x="595978" y="279499"/>
          <a:ext cx="3106071" cy="515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610" tIns="54610" rIns="54610" bIns="5461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Chance Bleu-Montgomery</a:t>
          </a:r>
        </a:p>
      </dsp:txBody>
      <dsp:txXfrm>
        <a:off x="595978" y="279499"/>
        <a:ext cx="3106071" cy="515999"/>
      </dsp:txXfrm>
    </dsp:sp>
    <dsp:sp modelId="{89BE948B-614D-409B-9B19-DABC7BA92E57}">
      <dsp:nvSpPr>
        <dsp:cNvPr id="0" name=""/>
        <dsp:cNvSpPr/>
      </dsp:nvSpPr>
      <dsp:spPr>
        <a:xfrm>
          <a:off x="0" y="924498"/>
          <a:ext cx="3702050" cy="515999"/>
        </a:xfrm>
        <a:prstGeom prst="roundRect">
          <a:avLst>
            <a:gd name="adj" fmla="val 10000"/>
          </a:avLst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F1F221-FD48-4732-AC2D-9DCB635A9D73}">
      <dsp:nvSpPr>
        <dsp:cNvPr id="0" name=""/>
        <dsp:cNvSpPr/>
      </dsp:nvSpPr>
      <dsp:spPr>
        <a:xfrm>
          <a:off x="156089" y="1040598"/>
          <a:ext cx="283799" cy="283799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C6FB0D-8E45-4D7C-AFF4-E693FAB004B4}">
      <dsp:nvSpPr>
        <dsp:cNvPr id="0" name=""/>
        <dsp:cNvSpPr/>
      </dsp:nvSpPr>
      <dsp:spPr>
        <a:xfrm>
          <a:off x="595978" y="924498"/>
          <a:ext cx="3106071" cy="515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610" tIns="54610" rIns="54610" bIns="5461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Partner Support Manager</a:t>
          </a:r>
        </a:p>
      </dsp:txBody>
      <dsp:txXfrm>
        <a:off x="595978" y="924498"/>
        <a:ext cx="3106071" cy="51599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6792C2-409B-42A5-9852-36FB2D77214E}">
      <dsp:nvSpPr>
        <dsp:cNvPr id="0" name=""/>
        <dsp:cNvSpPr/>
      </dsp:nvSpPr>
      <dsp:spPr>
        <a:xfrm>
          <a:off x="0" y="280967"/>
          <a:ext cx="4476667" cy="518708"/>
        </a:xfrm>
        <a:prstGeom prst="roundRect">
          <a:avLst>
            <a:gd name="adj" fmla="val 10000"/>
          </a:avLst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40A1B4-4BC9-4255-BF51-79376D8A0A21}">
      <dsp:nvSpPr>
        <dsp:cNvPr id="0" name=""/>
        <dsp:cNvSpPr/>
      </dsp:nvSpPr>
      <dsp:spPr>
        <a:xfrm>
          <a:off x="156909" y="397676"/>
          <a:ext cx="285289" cy="285289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EFDBC1-827C-42DD-8B96-ADEA821DA539}">
      <dsp:nvSpPr>
        <dsp:cNvPr id="0" name=""/>
        <dsp:cNvSpPr/>
      </dsp:nvSpPr>
      <dsp:spPr>
        <a:xfrm>
          <a:off x="599108" y="280967"/>
          <a:ext cx="3877558" cy="5187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897" tIns="54897" rIns="54897" bIns="54897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07936 827 844</a:t>
          </a:r>
          <a:endParaRPr lang="en-US" sz="16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9108" y="280967"/>
        <a:ext cx="3877558" cy="518708"/>
      </dsp:txXfrm>
    </dsp:sp>
    <dsp:sp modelId="{AA44A894-2BB6-40DF-82C4-9EF42E59C2DF}">
      <dsp:nvSpPr>
        <dsp:cNvPr id="0" name=""/>
        <dsp:cNvSpPr/>
      </dsp:nvSpPr>
      <dsp:spPr>
        <a:xfrm>
          <a:off x="0" y="929353"/>
          <a:ext cx="4476667" cy="518708"/>
        </a:xfrm>
        <a:prstGeom prst="roundRect">
          <a:avLst>
            <a:gd name="adj" fmla="val 10000"/>
          </a:avLst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866AC5-25EF-48C9-ABD6-20B34B85ADD6}">
      <dsp:nvSpPr>
        <dsp:cNvPr id="0" name=""/>
        <dsp:cNvSpPr/>
      </dsp:nvSpPr>
      <dsp:spPr>
        <a:xfrm>
          <a:off x="156909" y="1046062"/>
          <a:ext cx="285289" cy="285289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FA8F48-6C26-4714-88CD-E6227014A029}">
      <dsp:nvSpPr>
        <dsp:cNvPr id="0" name=""/>
        <dsp:cNvSpPr/>
      </dsp:nvSpPr>
      <dsp:spPr>
        <a:xfrm>
          <a:off x="599108" y="929353"/>
          <a:ext cx="3877558" cy="518708"/>
        </a:xfrm>
        <a:prstGeom prst="rect">
          <a:avLst/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897" tIns="54897" rIns="54897" bIns="54897" numCol="1" spcCol="1270" anchor="ctr" anchorCtr="0">
          <a:noAutofit/>
        </a:bodyPr>
        <a:lstStyle/>
        <a:p>
          <a:pPr marL="0" lvl="0" indent="0" algn="l" defTabSz="600075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5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chance.bleumontgomery@bridgeofhope.careers</a:t>
          </a:r>
          <a:endParaRPr lang="en-US" sz="135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9108" y="929353"/>
        <a:ext cx="3877558" cy="5187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B56A48-BCAF-F846-96BF-3D5FE6C78B24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9215B5-05C7-0E48-A02E-3189784081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505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hj2bXeRVXY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4B8981-2224-C069-3F11-5FC653428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1D3570-D9C3-517E-382A-850555906E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B45607-2485-FDC1-DB7F-4146959806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BE6D21-7C49-FDB5-C5EA-23ACA3BDE3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2FA6DA-8780-43A1-8F88-21E47F67A4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1847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BOTH 5 MINS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5 MINS (12 TOTAL)</a:t>
            </a:r>
          </a:p>
          <a:p>
            <a:r>
              <a:rPr lang="en-US" b="1" dirty="0"/>
              <a:t>FULL STORY IN CHAT </a:t>
            </a:r>
          </a:p>
          <a:p>
            <a:pPr>
              <a:buNone/>
            </a:pPr>
            <a:r>
              <a:rPr lang="en-US" dirty="0"/>
              <a:t>JF </a:t>
            </a:r>
          </a:p>
          <a:p>
            <a:pPr>
              <a:buNone/>
            </a:pPr>
            <a:r>
              <a:rPr lang="en-US" dirty="0"/>
              <a:t>1 BORN LUCKY /CAMERON /JOHNSON </a:t>
            </a:r>
          </a:p>
          <a:p>
            <a:pPr>
              <a:buNone/>
            </a:pPr>
            <a:r>
              <a:rPr lang="en-US" dirty="0"/>
              <a:t>2 2.5 DECADES SELLING LEGAL DRUGS – JW/SM/TANQ/G / POSTED TO US, 2008 TOP OF THE WORLD </a:t>
            </a:r>
          </a:p>
          <a:p>
            <a:pPr>
              <a:buNone/>
            </a:pPr>
            <a:r>
              <a:rPr lang="en-GB" dirty="0">
                <a:effectLst/>
                <a:latin typeface="Helvetica Neue" panose="02000503000000020004" pitchFamily="2" charset="0"/>
              </a:rPr>
              <a:t>3 LUCK RAN OUT - redundant / swindle / sue / psych ward / Maslow p / janitor / epiphany </a:t>
            </a:r>
          </a:p>
          <a:p>
            <a:r>
              <a:rPr lang="en-GB" dirty="0">
                <a:effectLst/>
                <a:latin typeface="Helvetica Neue" panose="02000503000000020004" pitchFamily="2" charset="0"/>
              </a:rPr>
              <a:t>4 NORTH STAR JOBS – POWER OF JOB - charities / connect untapped t / charity / soc </a:t>
            </a:r>
            <a:r>
              <a:rPr lang="en-GB" dirty="0" err="1">
                <a:effectLst/>
                <a:latin typeface="Helvetica Neue" panose="02000503000000020004" pitchFamily="2" charset="0"/>
              </a:rPr>
              <a:t>ent</a:t>
            </a:r>
            <a:r>
              <a:rPr lang="en-GB" dirty="0">
                <a:effectLst/>
                <a:latin typeface="Helvetica Neue" panose="02000503000000020004" pitchFamily="2" charset="0"/>
              </a:rPr>
              <a:t> / 1500 cands / 55 MULTI NATIONALS / tiara </a:t>
            </a:r>
          </a:p>
          <a:p>
            <a:endParaRPr lang="en-US" dirty="0"/>
          </a:p>
          <a:p>
            <a:r>
              <a:rPr lang="en-US" dirty="0"/>
              <a:t>CBM</a:t>
            </a:r>
          </a:p>
          <a:p>
            <a:r>
              <a:rPr lang="en-US" dirty="0"/>
              <a:t>1 XXX</a:t>
            </a:r>
          </a:p>
          <a:p>
            <a:r>
              <a:rPr lang="en-US" dirty="0"/>
              <a:t>2</a:t>
            </a:r>
          </a:p>
          <a:p>
            <a:r>
              <a:rPr lang="en-US" dirty="0"/>
              <a:t>3</a:t>
            </a:r>
          </a:p>
          <a:p>
            <a:r>
              <a:rPr lang="en-US" dirty="0"/>
              <a:t>4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GB ~ SHARE KEYNOTE: </a:t>
            </a:r>
          </a:p>
          <a:p>
            <a:pPr>
              <a:buNone/>
            </a:pPr>
            <a:r>
              <a:rPr lang="en-GB" dirty="0">
                <a:effectLst/>
                <a:latin typeface="Helvetica Neue" panose="02000503000000020004" pitchFamily="2" charset="0"/>
              </a:rPr>
              <a:t>To get the full back story, please check out this recent Keynote </a:t>
            </a:r>
          </a:p>
          <a:p>
            <a:r>
              <a:rPr lang="en-GB" u="sng" dirty="0">
                <a:effectLst/>
                <a:latin typeface="Helvetica Neue" panose="02000503000000020004" pitchFamily="2" charset="0"/>
                <a:hlinkClick r:id="rId3"/>
              </a:rPr>
              <a:t>https://www.youtube.com/watch?v=Dhj2bXeRVXY</a:t>
            </a:r>
            <a:endParaRPr lang="en-GB" dirty="0">
              <a:effectLst/>
              <a:latin typeface="Helvetica Neue" panose="02000503000000020004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0D302D-59DC-F24B-95C8-51462DE594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2930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BE74C5-C727-CF46-6F25-FE9D70DC3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120850-74BB-7304-EBDF-58042B8867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6BF390-692C-140C-951A-47AFD93A32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49808C-2B25-18E3-A5EA-E96DB0889C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0D302D-59DC-F24B-95C8-51462DE594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069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2FA6DA-8780-43A1-8F88-21E47F67A4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920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sv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sv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6B991-49CD-EE58-CA68-D5A63F3D60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5414F3-D45A-0012-6F73-F73645FB05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ED613-5E03-21F6-4AC7-45E8943DF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BF04E-5790-C647-92DC-776718950D82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CE7752-BAAC-539A-6F08-C874D8968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8E983-B4DA-418A-BB37-7E2561948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43D3C-DD6C-1B43-9049-F9F506712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214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0B126-8B98-DAF5-9A03-C6C7C5548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68F809-324C-E6E5-3E43-9261922DB3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B5CA26-9088-F723-2F67-46882EA40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BF04E-5790-C647-92DC-776718950D82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BBBA48-9964-3D4B-DB99-1E3FC7B11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D8B41B-8B75-741C-8ABA-7A7A5EEAF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43D3C-DD6C-1B43-9049-F9F506712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164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BC394A-570E-3E94-EDF3-398B1FA39C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8664DF-41E3-ECA1-7BAA-607962DE8E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990ED0-1C67-6199-3922-05037AE03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BF04E-5790-C647-92DC-776718950D82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5D71A0-C210-832A-D195-199F76A7A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CA9E94-ED44-8AA6-B2A4-6FD48BF32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43D3C-DD6C-1B43-9049-F9F506712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639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5F0D2-E7E5-4942-A706-020F52E39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88483"/>
            <a:ext cx="10515600" cy="408847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63E5F7-62A8-4EE5-ACE8-38A31DAF2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0FC85-BD27-4BEA-A0E1-787B76E8F0B5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22/01/2026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0B08B1-3CA5-48C3-8310-4D94F7488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D457A-C3E6-41D9-8A0F-D4B1E04B3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82E279-20FD-4E60-AF7E-3E9C4A43896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7F897C-A25D-45AB-A90F-60FEA098D606}"/>
              </a:ext>
            </a:extLst>
          </p:cNvPr>
          <p:cNvSpPr/>
          <p:nvPr userDrawn="1"/>
        </p:nvSpPr>
        <p:spPr>
          <a:xfrm rot="5400000">
            <a:off x="5234319" y="-5266990"/>
            <a:ext cx="1723361" cy="12192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BDEDDC6-64B8-F293-E4C1-4C1F3BDF2099}"/>
              </a:ext>
            </a:extLst>
          </p:cNvPr>
          <p:cNvSpPr/>
          <p:nvPr userDrawn="1"/>
        </p:nvSpPr>
        <p:spPr>
          <a:xfrm>
            <a:off x="-2" y="1621410"/>
            <a:ext cx="12192002" cy="95312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E08BF1A-35D6-4FAF-A5EC-2276EABF7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5136275D-C101-963F-38C6-C4A21F5F3D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132" t="38029" r="9942" b="45341"/>
          <a:stretch/>
        </p:blipFill>
        <p:spPr>
          <a:xfrm>
            <a:off x="-317472" y="-32671"/>
            <a:ext cx="11671271" cy="1723359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72BCDD35-43D8-05B5-45EC-D004DF1FED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41029" y="-58705"/>
            <a:ext cx="1395366" cy="84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4222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6B991-49CD-EE58-CA68-D5A63F3D60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5414F3-D45A-0012-6F73-F73645FB05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ED613-5E03-21F6-4AC7-45E8943DF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BF04E-5790-C647-92DC-776718950D82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CE7752-BAAC-539A-6F08-C874D8968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8E983-B4DA-418A-BB37-7E2561948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43D3C-DD6C-1B43-9049-F9F506712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6123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42FC3-7BC0-77B7-6BE0-E7997D786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848524-3735-D2D2-EFAA-05D54AC1C7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0C3022-B67B-5640-1CB7-E98439C92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BF04E-5790-C647-92DC-776718950D82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3194B3-BF10-C06F-3DE4-415AC41AD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2B69D8-EC63-D694-FA65-7EC3FBB41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43D3C-DD6C-1B43-9049-F9F506712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1966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24B21-97C7-8EF8-CFE7-A615FE300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411E98-845C-DBFE-BA0B-357D8B69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A890E-CFB2-2FAD-490C-E9EFAE99F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BF04E-5790-C647-92DC-776718950D82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0858E7-6845-351D-A829-7B63C8468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854AAA-6AFA-E0A0-9189-45FF64249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43D3C-DD6C-1B43-9049-F9F506712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0095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6BE0E-F2A0-A009-CFAF-476C8F083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C33D40-D962-97FE-773C-630E9E4DB4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1EAFB0-A067-3D65-C032-E2DC608CE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DB97A6-1960-85F1-F2A3-C3ED99138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BF04E-5790-C647-92DC-776718950D82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49D39A-580A-B301-BD72-3D25D47A8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96655B-D59D-2C9A-A69C-AFE3D0973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43D3C-DD6C-1B43-9049-F9F506712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6138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C4D43-F412-BD71-D4D8-ACA468DA9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3F6756-F070-F9DF-84ED-6513A96BB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73CB17-9D2D-8661-DD7B-C32BE859B3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C71313-5772-3A39-B384-4C1E5226F1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1C3332-19CC-E981-2197-B05EC1CCB7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6CD9E6-C608-306A-6891-7632ABA7A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BF04E-5790-C647-92DC-776718950D82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272078-B040-2B7A-A460-32DDE0908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D93080-4494-D6DB-EAE1-F8C3063EF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43D3C-DD6C-1B43-9049-F9F506712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5341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CFBAB-7FC8-7154-B647-6132CA165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0699D6-B0A9-A4ED-2540-D70FC38C3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BF04E-5790-C647-92DC-776718950D82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63ACA6-7E02-B153-D3A3-CCA4CC16A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4CFDCC-57A7-B672-B2CF-8474E00B6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43D3C-DD6C-1B43-9049-F9F506712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0623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B3F635-426F-58AA-7904-501557668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BF04E-5790-C647-92DC-776718950D82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13A456-F167-5545-556F-F4F2D951A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10A199-5D4B-D029-B181-C91B50F0B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43D3C-DD6C-1B43-9049-F9F506712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461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42FC3-7BC0-77B7-6BE0-E7997D786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848524-3735-D2D2-EFAA-05D54AC1C7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0C3022-B67B-5640-1CB7-E98439C92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BF04E-5790-C647-92DC-776718950D82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3194B3-BF10-C06F-3DE4-415AC41AD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2B69D8-EC63-D694-FA65-7EC3FBB41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43D3C-DD6C-1B43-9049-F9F506712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1374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5F91E-C032-1B50-97C4-24FF2143F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FBE67-B5BF-A511-C795-E4F847FFA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7D0FBC-7AC0-3440-3712-D0ECBE02D6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D9800D-AB20-E70E-9066-64BC4E20C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BF04E-5790-C647-92DC-776718950D82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51B7E2-172B-16D8-8ECB-0645C5622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240FF8-E229-F4CF-EBF3-A4C52BFB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43D3C-DD6C-1B43-9049-F9F506712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2470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83CDD-010F-AE69-6699-8787B946A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11CAB1-8E3D-B594-8ADE-CB511CF078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F2D719-D9C7-5FCD-2CB2-ACDAD19F0B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F5B90E-475B-368D-4338-FCE18DFDC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BF04E-5790-C647-92DC-776718950D82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BCE164-BD1D-1213-A6D2-3C3E7386F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28DEEE-E642-8896-E16E-07432093B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43D3C-DD6C-1B43-9049-F9F506712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3776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0B126-8B98-DAF5-9A03-C6C7C5548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68F809-324C-E6E5-3E43-9261922DB3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B5CA26-9088-F723-2F67-46882EA40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BF04E-5790-C647-92DC-776718950D82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BBBA48-9964-3D4B-DB99-1E3FC7B11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D8B41B-8B75-741C-8ABA-7A7A5EEAF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43D3C-DD6C-1B43-9049-F9F506712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3830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BC394A-570E-3E94-EDF3-398B1FA39C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8664DF-41E3-ECA1-7BAA-607962DE8E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990ED0-1C67-6199-3922-05037AE03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BF04E-5790-C647-92DC-776718950D82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5D71A0-C210-832A-D195-199F76A7A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CA9E94-ED44-8AA6-B2A4-6FD48BF32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43D3C-DD6C-1B43-9049-F9F506712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6840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5F0D2-E7E5-4942-A706-020F52E39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88483"/>
            <a:ext cx="10515600" cy="408847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63E5F7-62A8-4EE5-ACE8-38A31DAF2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0FC85-BD27-4BEA-A0E1-787B76E8F0B5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22/01/2026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0B08B1-3CA5-48C3-8310-4D94F7488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D457A-C3E6-41D9-8A0F-D4B1E04B3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82E279-20FD-4E60-AF7E-3E9C4A43896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7F897C-A25D-45AB-A90F-60FEA098D606}"/>
              </a:ext>
            </a:extLst>
          </p:cNvPr>
          <p:cNvSpPr/>
          <p:nvPr userDrawn="1"/>
        </p:nvSpPr>
        <p:spPr>
          <a:xfrm rot="5400000">
            <a:off x="5234319" y="-5266990"/>
            <a:ext cx="1723361" cy="12192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BDEDDC6-64B8-F293-E4C1-4C1F3BDF2099}"/>
              </a:ext>
            </a:extLst>
          </p:cNvPr>
          <p:cNvSpPr/>
          <p:nvPr userDrawn="1"/>
        </p:nvSpPr>
        <p:spPr>
          <a:xfrm>
            <a:off x="-2" y="1621410"/>
            <a:ext cx="12192002" cy="95312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E08BF1A-35D6-4FAF-A5EC-2276EABF7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5136275D-C101-963F-38C6-C4A21F5F3D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132" t="38029" r="9942" b="45341"/>
          <a:stretch/>
        </p:blipFill>
        <p:spPr>
          <a:xfrm>
            <a:off x="-317472" y="-32671"/>
            <a:ext cx="11671271" cy="1723359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72BCDD35-43D8-05B5-45EC-D004DF1FED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41029" y="-58705"/>
            <a:ext cx="1395366" cy="84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5215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5F0D2-E7E5-4942-A706-020F52E390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63E5F7-62A8-4EE5-ACE8-38A31DAF2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3EF0C-AA0F-4201-9D14-E1E13788D7E5}" type="datetime1">
              <a:rPr lang="en-GB" smtClean="0"/>
              <a:t>22/01/2026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0B08B1-3CA5-48C3-8310-4D94F7488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D457A-C3E6-41D9-8A0F-D4B1E04B3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2E279-20FD-4E60-AF7E-3E9C4A4389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14673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995BE-7860-4E7B-8E0E-EDEF78EFFE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EE632A-F38D-4EF7-A90C-9E47E75961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37F340-46D3-4712-9DA2-3286829F8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A3A95-A65D-4F7A-8001-2DFC1D26DD66}" type="datetime1">
              <a:rPr lang="en-GB" smtClean="0"/>
              <a:t>22/01/2026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C6B9AA-7870-479C-B4E6-BE3EB098A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D6D4CD-66BC-4DC3-85D4-3548E2DBE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2E279-20FD-4E60-AF7E-3E9C4A43896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E9025E-B3A5-E9E2-6941-5E14FF930153}"/>
              </a:ext>
            </a:extLst>
          </p:cNvPr>
          <p:cNvSpPr txBox="1"/>
          <p:nvPr userDrawn="1"/>
        </p:nvSpPr>
        <p:spPr>
          <a:xfrm>
            <a:off x="10488706" y="147918"/>
            <a:ext cx="1532965" cy="7933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9176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5F0D2-E7E5-4942-A706-020F52E390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63E5F7-62A8-4EE5-ACE8-38A31DAF2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3EF0C-AA0F-4201-9D14-E1E13788D7E5}" type="datetime1">
              <a:rPr lang="en-GB" smtClean="0"/>
              <a:t>22/01/2026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0B08B1-3CA5-48C3-8310-4D94F7488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D457A-C3E6-41D9-8A0F-D4B1E04B3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2E279-20FD-4E60-AF7E-3E9C4A43896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27645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27A9CA6-9C70-774E-2617-4C7EFC8134D5}"/>
              </a:ext>
            </a:extLst>
          </p:cNvPr>
          <p:cNvSpPr txBox="1"/>
          <p:nvPr userDrawn="1"/>
        </p:nvSpPr>
        <p:spPr>
          <a:xfrm>
            <a:off x="10444767" y="115910"/>
            <a:ext cx="1622738" cy="78561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33" descr="Logo&#10;&#10;Description automatically generated">
            <a:extLst>
              <a:ext uri="{FF2B5EF4-FFF2-40B4-BE49-F238E27FC236}">
                <a16:creationId xmlns:a16="http://schemas.microsoft.com/office/drawing/2014/main" id="{3C4BE8DA-3904-9712-9F2B-B8E59A5DE6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biLevel thresh="25000"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442" y="236483"/>
            <a:ext cx="1253387" cy="66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2571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8027EE8-A150-428F-9374-6326A8AEC914}"/>
              </a:ext>
            </a:extLst>
          </p:cNvPr>
          <p:cNvSpPr/>
          <p:nvPr userDrawn="1"/>
        </p:nvSpPr>
        <p:spPr>
          <a:xfrm rot="5400000">
            <a:off x="5234319" y="-5266990"/>
            <a:ext cx="1723361" cy="12192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9A64135-500A-6868-8E69-5C988EDE4884}"/>
              </a:ext>
            </a:extLst>
          </p:cNvPr>
          <p:cNvSpPr/>
          <p:nvPr userDrawn="1"/>
        </p:nvSpPr>
        <p:spPr>
          <a:xfrm>
            <a:off x="-2" y="1621410"/>
            <a:ext cx="12192001" cy="95312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4518D8-0E28-4BFC-98FD-9D198D269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FDE43-2458-4F40-BD43-96E48D2D09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26307"/>
            <a:ext cx="5181600" cy="41506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EA8C22-7C26-4F8D-8D31-E1FA199F79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26307"/>
            <a:ext cx="5181600" cy="415065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4F34AD-D714-4984-A46C-AEFA1CE93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43005-DC2C-4743-B6CB-83B783B13889}" type="datetime1">
              <a:rPr lang="en-GB" smtClean="0"/>
              <a:t>22/01/2026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F633E0-7824-450B-A692-1703A82D2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F55831-E28D-4B55-B038-8698111C0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2E279-20FD-4E60-AF7E-3E9C4A438962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9C7B6C53-35F5-D8C2-CB15-51906BA4D3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41029" y="-58705"/>
            <a:ext cx="1395366" cy="841375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BF49BB8C-A0FF-1BB7-AB96-7B942EB4D6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132" t="38029" r="9942" b="45341"/>
          <a:stretch/>
        </p:blipFill>
        <p:spPr>
          <a:xfrm>
            <a:off x="-317472" y="-32671"/>
            <a:ext cx="11671271" cy="172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46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24B21-97C7-8EF8-CFE7-A615FE300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411E98-845C-DBFE-BA0B-357D8B69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A890E-CFB2-2FAD-490C-E9EFAE99F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BF04E-5790-C647-92DC-776718950D82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0858E7-6845-351D-A829-7B63C8468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854AAA-6AFA-E0A0-9189-45FF64249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43D3C-DD6C-1B43-9049-F9F506712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208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7F897C-A25D-45AB-A90F-60FEA098D606}"/>
              </a:ext>
            </a:extLst>
          </p:cNvPr>
          <p:cNvSpPr/>
          <p:nvPr userDrawn="1"/>
        </p:nvSpPr>
        <p:spPr>
          <a:xfrm rot="5400000">
            <a:off x="2650664" y="-2683334"/>
            <a:ext cx="6890672" cy="12192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5F0D2-E7E5-4942-A706-020F52E39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88483"/>
            <a:ext cx="10515600" cy="4088479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63E5F7-62A8-4EE5-ACE8-38A31DAF2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F68BD-E2C9-4E7B-8B9D-86593700D772}" type="datetime1">
              <a:rPr lang="en-GB" smtClean="0"/>
              <a:t>22/01/2026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0B08B1-3CA5-48C3-8310-4D94F7488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D457A-C3E6-41D9-8A0F-D4B1E04B3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2E279-20FD-4E60-AF7E-3E9C4A43896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E08BF1A-35D6-4FAF-A5EC-2276EABF7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F719A70F-883F-2AA9-30E3-90C0F63D01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791" t="20525" r="10580" b="306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90388B61-2954-B68D-2FA3-CC91F00460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41029" y="-58705"/>
            <a:ext cx="1395366" cy="84137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7E766E1-60A7-AC5B-A6A7-4658858E8AA5}"/>
              </a:ext>
            </a:extLst>
          </p:cNvPr>
          <p:cNvSpPr/>
          <p:nvPr userDrawn="1"/>
        </p:nvSpPr>
        <p:spPr>
          <a:xfrm>
            <a:off x="-2" y="1621410"/>
            <a:ext cx="12192001" cy="95312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13010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5F0D2-E7E5-4942-A706-020F52E39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8600" y="1825625"/>
            <a:ext cx="7315200" cy="435133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63E5F7-62A8-4EE5-ACE8-38A31DAF2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18832-F500-4B0A-99A8-462D5D3065EE}" type="datetime1">
              <a:rPr lang="en-GB" smtClean="0"/>
              <a:t>22/01/2026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0B08B1-3CA5-48C3-8310-4D94F7488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D457A-C3E6-41D9-8A0F-D4B1E04B3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2E279-20FD-4E60-AF7E-3E9C4A43896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48A3FC-7F28-42EC-B42A-546B86469E84}"/>
              </a:ext>
            </a:extLst>
          </p:cNvPr>
          <p:cNvSpPr/>
          <p:nvPr userDrawn="1"/>
        </p:nvSpPr>
        <p:spPr>
          <a:xfrm>
            <a:off x="0" y="0"/>
            <a:ext cx="37465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DBFAADF1-5D32-9BF0-8E6E-5BAB2AE7EE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7106" t="20525" r="10580" b="30692"/>
          <a:stretch/>
        </p:blipFill>
        <p:spPr>
          <a:xfrm>
            <a:off x="0" y="1794463"/>
            <a:ext cx="4493758" cy="50554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4EA1D-A0F3-45CD-B800-767FDE417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404" y="1804866"/>
            <a:ext cx="3091996" cy="2835275"/>
          </a:xfrm>
        </p:spPr>
        <p:txBody>
          <a:bodyPr anchor="t">
            <a:normAutofit/>
          </a:bodyPr>
          <a:lstStyle>
            <a:lvl1pPr algn="r">
              <a:defRPr sz="4200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1579B92-D3DC-F24A-AAE4-BC4B058DF8DD}"/>
              </a:ext>
            </a:extLst>
          </p:cNvPr>
          <p:cNvSpPr/>
          <p:nvPr userDrawn="1"/>
        </p:nvSpPr>
        <p:spPr>
          <a:xfrm rot="5400000">
            <a:off x="352394" y="3381344"/>
            <a:ext cx="6858000" cy="95312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55376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E48A3FC-7F28-42EC-B42A-546B86469E84}"/>
              </a:ext>
            </a:extLst>
          </p:cNvPr>
          <p:cNvSpPr/>
          <p:nvPr userDrawn="1"/>
        </p:nvSpPr>
        <p:spPr>
          <a:xfrm>
            <a:off x="8497876" y="0"/>
            <a:ext cx="37465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E7F20CE-E658-C44B-E085-4654846D37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41029" y="-58705"/>
            <a:ext cx="1395366" cy="84137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5F0D2-E7E5-4942-A706-020F52E39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3228" y="1825625"/>
            <a:ext cx="7409996" cy="435133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63E5F7-62A8-4EE5-ACE8-38A31DAF2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42C5E-0F79-49F1-AF10-72EA8F00FDC6}" type="datetime1">
              <a:rPr lang="en-GB" smtClean="0"/>
              <a:t>22/01/2026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0B08B1-3CA5-48C3-8310-4D94F7488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D457A-C3E6-41D9-8A0F-D4B1E04B3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2E279-20FD-4E60-AF7E-3E9C4A438962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F7B62EF-7D83-5161-C76C-73651FDF0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7106" t="20525" r="10580" b="30692"/>
          <a:stretch/>
        </p:blipFill>
        <p:spPr>
          <a:xfrm>
            <a:off x="8497876" y="1825625"/>
            <a:ext cx="4493758" cy="50554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4EA1D-A0F3-45CD-B800-767FDE417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1510" y="1825625"/>
            <a:ext cx="3091996" cy="2835275"/>
          </a:xfrm>
        </p:spPr>
        <p:txBody>
          <a:bodyPr anchor="t">
            <a:normAutofit/>
          </a:bodyPr>
          <a:lstStyle>
            <a:lvl1pPr algn="l">
              <a:defRPr sz="4200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4B4063-36EE-9B9E-6992-93B398BD7BDB}"/>
              </a:ext>
            </a:extLst>
          </p:cNvPr>
          <p:cNvSpPr/>
          <p:nvPr userDrawn="1"/>
        </p:nvSpPr>
        <p:spPr>
          <a:xfrm rot="5400000">
            <a:off x="5026019" y="3381344"/>
            <a:ext cx="6858000" cy="95312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30102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5F0D2-E7E5-4942-A706-020F52E39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3227" y="1825625"/>
            <a:ext cx="9917343" cy="308020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0" name="Picture 9" descr="A picture containing text, ax, clipart, vector graphics&#10;&#10;Description automatically generated">
            <a:extLst>
              <a:ext uri="{FF2B5EF4-FFF2-40B4-BE49-F238E27FC236}">
                <a16:creationId xmlns:a16="http://schemas.microsoft.com/office/drawing/2014/main" id="{867A24C9-BE2A-4F4B-9715-8087D841D8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6440" y="2142736"/>
            <a:ext cx="8018896" cy="480495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5616680-E3C4-4183-B781-23DFAED120A3}"/>
              </a:ext>
            </a:extLst>
          </p:cNvPr>
          <p:cNvSpPr/>
          <p:nvPr userDrawn="1"/>
        </p:nvSpPr>
        <p:spPr>
          <a:xfrm rot="5400000">
            <a:off x="5372695" y="36847"/>
            <a:ext cx="1450308" cy="12192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98FB691-0526-7F08-2344-1ABB80AFF8F6}"/>
              </a:ext>
            </a:extLst>
          </p:cNvPr>
          <p:cNvSpPr/>
          <p:nvPr userDrawn="1"/>
        </p:nvSpPr>
        <p:spPr>
          <a:xfrm>
            <a:off x="-2" y="5400271"/>
            <a:ext cx="12192001" cy="95312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34EA1D-A0F3-45CD-B800-767FDE417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228" y="5773057"/>
            <a:ext cx="10677594" cy="630915"/>
          </a:xfrm>
        </p:spPr>
        <p:txBody>
          <a:bodyPr anchor="t">
            <a:noAutofit/>
          </a:bodyPr>
          <a:lstStyle>
            <a:lvl1pPr algn="l">
              <a:defRPr sz="4200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AA2C824-6347-49E7-8C37-5F8FDA5AA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fld id="{6782E279-20FD-4E60-AF7E-3E9C4A438962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3F18088B-E75F-9A99-BC25-8B0A1CE5C2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32" t="38029" r="18800" b="47976"/>
          <a:stretch/>
        </p:blipFill>
        <p:spPr>
          <a:xfrm>
            <a:off x="1750752" y="5407691"/>
            <a:ext cx="10439400" cy="145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0974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56C26-7692-4A39-A309-11685B5E5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FD0237-C99E-40D5-B91C-B45E44C733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F1A0A9-8E76-4B31-8E1C-A4CE438A1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82966-481C-42D5-963D-9E8EF8FB0664}" type="datetime1">
              <a:rPr lang="en-GB" smtClean="0"/>
              <a:t>22/01/2026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6C4767-E68F-4DC1-BE02-06FF2AA29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991000-F0DC-488C-A77F-89E0338F4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2E279-20FD-4E60-AF7E-3E9C4A43896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59918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518D8-0E28-4BFC-98FD-9D198D269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FDE43-2458-4F40-BD43-96E48D2D09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EA8C22-7C26-4F8D-8D31-E1FA199F79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4F34AD-D714-4984-A46C-AEFA1CE93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B3FED-3B61-4F9E-BA6B-4686EB3B346A}" type="datetime1">
              <a:rPr lang="en-GB" smtClean="0"/>
              <a:t>22/01/2026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F633E0-7824-450B-A692-1703A82D2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F55831-E28D-4B55-B038-8698111C0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2E279-20FD-4E60-AF7E-3E9C4A43896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37498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2AD63-5942-4C3D-AD3F-F4107A197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302E60-3256-47B4-9BC2-1D414ACAE1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C1070B-B0F1-44B5-B9B5-41DBB1D0F4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9D373B-F5D6-48B2-82AC-7B04ADA2B2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6563E5-2E7C-4F53-B5FB-23F34F4A95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29A926-C223-4E78-A8CF-A28926593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B6446-BDDA-4762-9AAF-C5C004E8D39A}" type="datetime1">
              <a:rPr lang="en-GB" smtClean="0"/>
              <a:t>22/01/2026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9D06D8-75A3-4B54-A30D-AD7427771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993A27-414D-49FF-9F87-18AC8C984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2E279-20FD-4E60-AF7E-3E9C4A43896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53463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552FE-7379-4E05-94AC-732C8A21F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037714-BFED-4819-A046-78186AA41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23667-CF7A-48FA-9BA4-A0300219295C}" type="datetime1">
              <a:rPr lang="en-GB" smtClean="0"/>
              <a:t>22/01/2026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82DF48-CE91-4E92-B9F2-960CC1584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AFA8FE-E270-4533-990E-B68C7BBED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2E279-20FD-4E60-AF7E-3E9C4A43896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88376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BBB2EF-19FA-42D6-B2E3-DE0525DC6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8CA59-05A8-4A52-B70A-CC4CC27E3026}" type="datetime1">
              <a:rPr lang="en-GB" smtClean="0"/>
              <a:t>22/01/2026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F7BB86-1225-4E58-8165-7E23FD463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13A0B9-0C86-4FD0-8ED4-27D3DDA65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2E279-20FD-4E60-AF7E-3E9C4A43896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80403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DC9B2-5480-483C-B883-FFEB68499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425449-8D8E-4034-8D71-C318071A64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0CE02E-6353-4EC4-AEBD-A788C8AC77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4FC17C-8443-41A5-8DBF-C67427DC1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EE9A6-BA5E-4F45-A5B2-B31A79DF2291}" type="datetime1">
              <a:rPr lang="en-GB" smtClean="0"/>
              <a:t>22/01/2026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08A8C4-0445-4E12-BCE3-FEB2F6DA9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D080FF-0036-4D63-8913-8DA9874CC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2E279-20FD-4E60-AF7E-3E9C4A43896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9801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6BE0E-F2A0-A009-CFAF-476C8F083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C33D40-D962-97FE-773C-630E9E4DB4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1EAFB0-A067-3D65-C032-E2DC608CE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DB97A6-1960-85F1-F2A3-C3ED99138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BF04E-5790-C647-92DC-776718950D82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49D39A-580A-B301-BD72-3D25D47A8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96655B-D59D-2C9A-A69C-AFE3D0973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43D3C-DD6C-1B43-9049-F9F506712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5893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D65B2-D180-427B-924A-FA364729B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0C3E41-4DAE-4B56-9B47-9F5F932ADE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B6E2E7-AF7B-4E25-A059-93C58E0EF5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628EC4-670D-4B1F-AF86-CC20F7997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5BB07-11CB-4F7D-8894-B82038AF9784}" type="datetime1">
              <a:rPr lang="en-GB" smtClean="0"/>
              <a:t>22/01/2026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4C275B-F596-4C21-9CA6-ECE69B262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6E8FBC-2C9D-48AF-9FFF-81D731500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2E279-20FD-4E60-AF7E-3E9C4A43896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77049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4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6" name="Google Shape;96;p14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rtl="0"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1pPr>
            <a:lvl2pPr marL="914400" lvl="1" indent="-3302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2pPr>
            <a:lvl3pPr marL="1371600" lvl="2" indent="-3302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302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4pPr>
            <a:lvl5pPr marL="2286000" lvl="4" indent="-3302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5pPr>
            <a:lvl6pPr marL="2743200" lvl="5" indent="-3302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6pPr>
            <a:lvl7pPr marL="3200400" lvl="6" indent="-3302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7pPr>
            <a:lvl8pPr marL="3657600" lvl="7" indent="-3302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8pPr>
            <a:lvl9pPr marL="4114800" lvl="8" indent="-3302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23893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995BE-7860-4E7B-8E0E-EDEF78EFFE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EE632A-F38D-4EF7-A90C-9E47E75961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37F340-46D3-4712-9DA2-3286829F8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A3A95-A65D-4F7A-8001-2DFC1D26DD66}" type="datetime1">
              <a:rPr lang="en-GB" smtClean="0"/>
              <a:t>22/01/2026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C6B9AA-7870-479C-B4E6-BE3EB098A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D6D4CD-66BC-4DC3-85D4-3548E2DBE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2E279-20FD-4E60-AF7E-3E9C4A43896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E9025E-B3A5-E9E2-6941-5E14FF930153}"/>
              </a:ext>
            </a:extLst>
          </p:cNvPr>
          <p:cNvSpPr txBox="1"/>
          <p:nvPr userDrawn="1"/>
        </p:nvSpPr>
        <p:spPr>
          <a:xfrm>
            <a:off x="10488706" y="147918"/>
            <a:ext cx="1532965" cy="7933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1058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4EA1D-A0F3-45CD-B800-767FDE417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800" spc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5F0D2-E7E5-4942-A706-020F52E390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63E5F7-62A8-4EE5-ACE8-38A31DAF2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3EF0C-AA0F-4201-9D14-E1E13788D7E5}" type="datetime1">
              <a:rPr lang="en-GB" smtClean="0"/>
              <a:t>22/01/2026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0B08B1-3CA5-48C3-8310-4D94F7488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D457A-C3E6-41D9-8A0F-D4B1E04B3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2E279-20FD-4E60-AF7E-3E9C4A43896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64571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27A9CA6-9C70-774E-2617-4C7EFC8134D5}"/>
              </a:ext>
            </a:extLst>
          </p:cNvPr>
          <p:cNvSpPr txBox="1"/>
          <p:nvPr userDrawn="1"/>
        </p:nvSpPr>
        <p:spPr>
          <a:xfrm>
            <a:off x="10444767" y="115910"/>
            <a:ext cx="1622738" cy="78561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33" descr="Logo&#10;&#10;Description automatically generated">
            <a:extLst>
              <a:ext uri="{FF2B5EF4-FFF2-40B4-BE49-F238E27FC236}">
                <a16:creationId xmlns:a16="http://schemas.microsoft.com/office/drawing/2014/main" id="{3C4BE8DA-3904-9712-9F2B-B8E59A5DE6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biLevel thresh="25000"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442" y="236483"/>
            <a:ext cx="1253387" cy="66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0339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8027EE8-A150-428F-9374-6326A8AEC914}"/>
              </a:ext>
            </a:extLst>
          </p:cNvPr>
          <p:cNvSpPr/>
          <p:nvPr userDrawn="1"/>
        </p:nvSpPr>
        <p:spPr>
          <a:xfrm rot="5400000">
            <a:off x="5234319" y="-5266990"/>
            <a:ext cx="1723361" cy="12192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9A64135-500A-6868-8E69-5C988EDE4884}"/>
              </a:ext>
            </a:extLst>
          </p:cNvPr>
          <p:cNvSpPr/>
          <p:nvPr userDrawn="1"/>
        </p:nvSpPr>
        <p:spPr>
          <a:xfrm>
            <a:off x="-2" y="1621410"/>
            <a:ext cx="12192001" cy="95312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4518D8-0E28-4BFC-98FD-9D198D269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FDE43-2458-4F40-BD43-96E48D2D09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26307"/>
            <a:ext cx="5181600" cy="41506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EA8C22-7C26-4F8D-8D31-E1FA199F79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26307"/>
            <a:ext cx="5181600" cy="415065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4F34AD-D714-4984-A46C-AEFA1CE93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43005-DC2C-4743-B6CB-83B783B13889}" type="datetime1">
              <a:rPr lang="en-GB" smtClean="0"/>
              <a:t>22/01/2026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F633E0-7824-450B-A692-1703A82D2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F55831-E28D-4B55-B038-8698111C0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2E279-20FD-4E60-AF7E-3E9C4A438962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9C7B6C53-35F5-D8C2-CB15-51906BA4D3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41029" y="-58705"/>
            <a:ext cx="1395366" cy="841375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BF49BB8C-A0FF-1BB7-AB96-7B942EB4D6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132" t="38029" r="9942" b="45341"/>
          <a:stretch/>
        </p:blipFill>
        <p:spPr>
          <a:xfrm>
            <a:off x="-317472" y="-32671"/>
            <a:ext cx="11671271" cy="172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6195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7F897C-A25D-45AB-A90F-60FEA098D606}"/>
              </a:ext>
            </a:extLst>
          </p:cNvPr>
          <p:cNvSpPr/>
          <p:nvPr userDrawn="1"/>
        </p:nvSpPr>
        <p:spPr>
          <a:xfrm rot="5400000">
            <a:off x="2650664" y="-2683334"/>
            <a:ext cx="6890672" cy="12192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5F0D2-E7E5-4942-A706-020F52E39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88483"/>
            <a:ext cx="10515600" cy="4088479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63E5F7-62A8-4EE5-ACE8-38A31DAF2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F68BD-E2C9-4E7B-8B9D-86593700D772}" type="datetime1">
              <a:rPr lang="en-GB" smtClean="0"/>
              <a:t>22/01/2026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0B08B1-3CA5-48C3-8310-4D94F7488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D457A-C3E6-41D9-8A0F-D4B1E04B3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2E279-20FD-4E60-AF7E-3E9C4A43896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E08BF1A-35D6-4FAF-A5EC-2276EABF7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F719A70F-883F-2AA9-30E3-90C0F63D01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791" t="20525" r="10580" b="306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90388B61-2954-B68D-2FA3-CC91F00460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41029" y="-58705"/>
            <a:ext cx="1395366" cy="84137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7E766E1-60A7-AC5B-A6A7-4658858E8AA5}"/>
              </a:ext>
            </a:extLst>
          </p:cNvPr>
          <p:cNvSpPr/>
          <p:nvPr userDrawn="1"/>
        </p:nvSpPr>
        <p:spPr>
          <a:xfrm>
            <a:off x="-2" y="1621410"/>
            <a:ext cx="12192001" cy="95312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22720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5F0D2-E7E5-4942-A706-020F52E39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8600" y="1825625"/>
            <a:ext cx="7315200" cy="435133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63E5F7-62A8-4EE5-ACE8-38A31DAF2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18832-F500-4B0A-99A8-462D5D3065EE}" type="datetime1">
              <a:rPr lang="en-GB" smtClean="0"/>
              <a:t>22/01/2026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0B08B1-3CA5-48C3-8310-4D94F7488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D457A-C3E6-41D9-8A0F-D4B1E04B3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2E279-20FD-4E60-AF7E-3E9C4A43896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48A3FC-7F28-42EC-B42A-546B86469E84}"/>
              </a:ext>
            </a:extLst>
          </p:cNvPr>
          <p:cNvSpPr/>
          <p:nvPr userDrawn="1"/>
        </p:nvSpPr>
        <p:spPr>
          <a:xfrm>
            <a:off x="0" y="0"/>
            <a:ext cx="37465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DBFAADF1-5D32-9BF0-8E6E-5BAB2AE7EE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7106" t="20525" r="10580" b="30692"/>
          <a:stretch/>
        </p:blipFill>
        <p:spPr>
          <a:xfrm>
            <a:off x="0" y="1794463"/>
            <a:ext cx="4493758" cy="50554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4EA1D-A0F3-45CD-B800-767FDE417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404" y="1804866"/>
            <a:ext cx="3091996" cy="2835275"/>
          </a:xfrm>
        </p:spPr>
        <p:txBody>
          <a:bodyPr anchor="t">
            <a:normAutofit/>
          </a:bodyPr>
          <a:lstStyle>
            <a:lvl1pPr algn="r">
              <a:defRPr sz="4200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1579B92-D3DC-F24A-AAE4-BC4B058DF8DD}"/>
              </a:ext>
            </a:extLst>
          </p:cNvPr>
          <p:cNvSpPr/>
          <p:nvPr userDrawn="1"/>
        </p:nvSpPr>
        <p:spPr>
          <a:xfrm rot="5400000">
            <a:off x="352394" y="3381344"/>
            <a:ext cx="6858000" cy="95312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93286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E48A3FC-7F28-42EC-B42A-546B86469E84}"/>
              </a:ext>
            </a:extLst>
          </p:cNvPr>
          <p:cNvSpPr/>
          <p:nvPr userDrawn="1"/>
        </p:nvSpPr>
        <p:spPr>
          <a:xfrm>
            <a:off x="8497876" y="0"/>
            <a:ext cx="37465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E7F20CE-E658-C44B-E085-4654846D37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41029" y="-58705"/>
            <a:ext cx="1395366" cy="84137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5F0D2-E7E5-4942-A706-020F52E39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3228" y="1825625"/>
            <a:ext cx="7409996" cy="435133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63E5F7-62A8-4EE5-ACE8-38A31DAF2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42C5E-0F79-49F1-AF10-72EA8F00FDC6}" type="datetime1">
              <a:rPr lang="en-GB" smtClean="0"/>
              <a:t>22/01/2026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0B08B1-3CA5-48C3-8310-4D94F7488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D457A-C3E6-41D9-8A0F-D4B1E04B3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2E279-20FD-4E60-AF7E-3E9C4A438962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F7B62EF-7D83-5161-C76C-73651FDF0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7106" t="20525" r="10580" b="30692"/>
          <a:stretch/>
        </p:blipFill>
        <p:spPr>
          <a:xfrm>
            <a:off x="8497876" y="1825625"/>
            <a:ext cx="4493758" cy="50554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4EA1D-A0F3-45CD-B800-767FDE417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1510" y="1825625"/>
            <a:ext cx="3091996" cy="2835275"/>
          </a:xfrm>
        </p:spPr>
        <p:txBody>
          <a:bodyPr anchor="t">
            <a:normAutofit/>
          </a:bodyPr>
          <a:lstStyle>
            <a:lvl1pPr algn="l">
              <a:defRPr sz="4200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4B4063-36EE-9B9E-6992-93B398BD7BDB}"/>
              </a:ext>
            </a:extLst>
          </p:cNvPr>
          <p:cNvSpPr/>
          <p:nvPr userDrawn="1"/>
        </p:nvSpPr>
        <p:spPr>
          <a:xfrm rot="5400000">
            <a:off x="5026019" y="3381344"/>
            <a:ext cx="6858000" cy="95312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90436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5F0D2-E7E5-4942-A706-020F52E39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3227" y="1825625"/>
            <a:ext cx="9917343" cy="308020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0" name="Picture 9" descr="A picture containing text, ax, clipart, vector graphics&#10;&#10;Description automatically generated">
            <a:extLst>
              <a:ext uri="{FF2B5EF4-FFF2-40B4-BE49-F238E27FC236}">
                <a16:creationId xmlns:a16="http://schemas.microsoft.com/office/drawing/2014/main" id="{867A24C9-BE2A-4F4B-9715-8087D841D8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6440" y="2142736"/>
            <a:ext cx="8018896" cy="480495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5616680-E3C4-4183-B781-23DFAED120A3}"/>
              </a:ext>
            </a:extLst>
          </p:cNvPr>
          <p:cNvSpPr/>
          <p:nvPr userDrawn="1"/>
        </p:nvSpPr>
        <p:spPr>
          <a:xfrm rot="5400000">
            <a:off x="5372695" y="36847"/>
            <a:ext cx="1450308" cy="12192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98FB691-0526-7F08-2344-1ABB80AFF8F6}"/>
              </a:ext>
            </a:extLst>
          </p:cNvPr>
          <p:cNvSpPr/>
          <p:nvPr userDrawn="1"/>
        </p:nvSpPr>
        <p:spPr>
          <a:xfrm>
            <a:off x="-2" y="5400271"/>
            <a:ext cx="12192001" cy="95312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34EA1D-A0F3-45CD-B800-767FDE417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228" y="5773057"/>
            <a:ext cx="10677594" cy="630915"/>
          </a:xfrm>
        </p:spPr>
        <p:txBody>
          <a:bodyPr anchor="t">
            <a:noAutofit/>
          </a:bodyPr>
          <a:lstStyle>
            <a:lvl1pPr algn="l">
              <a:defRPr sz="4200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AA2C824-6347-49E7-8C37-5F8FDA5AA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fld id="{6782E279-20FD-4E60-AF7E-3E9C4A438962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3F18088B-E75F-9A99-BC25-8B0A1CE5C2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32" t="38029" r="18800" b="47976"/>
          <a:stretch/>
        </p:blipFill>
        <p:spPr>
          <a:xfrm>
            <a:off x="1750752" y="5407691"/>
            <a:ext cx="10439400" cy="145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084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C4D43-F412-BD71-D4D8-ACA468DA9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3F6756-F070-F9DF-84ED-6513A96BB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73CB17-9D2D-8661-DD7B-C32BE859B3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C71313-5772-3A39-B384-4C1E5226F1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1C3332-19CC-E981-2197-B05EC1CCB7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6CD9E6-C608-306A-6891-7632ABA7A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BF04E-5790-C647-92DC-776718950D82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272078-B040-2B7A-A460-32DDE0908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D93080-4494-D6DB-EAE1-F8C3063EF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43D3C-DD6C-1B43-9049-F9F506712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60721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56C26-7692-4A39-A309-11685B5E5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FD0237-C99E-40D5-B91C-B45E44C733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F1A0A9-8E76-4B31-8E1C-A4CE438A1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82966-481C-42D5-963D-9E8EF8FB0664}" type="datetime1">
              <a:rPr lang="en-GB" smtClean="0"/>
              <a:t>22/01/2026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6C4767-E68F-4DC1-BE02-06FF2AA29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991000-F0DC-488C-A77F-89E0338F4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2E279-20FD-4E60-AF7E-3E9C4A43896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4916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518D8-0E28-4BFC-98FD-9D198D269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FDE43-2458-4F40-BD43-96E48D2D09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EA8C22-7C26-4F8D-8D31-E1FA199F79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4F34AD-D714-4984-A46C-AEFA1CE93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B3FED-3B61-4F9E-BA6B-4686EB3B346A}" type="datetime1">
              <a:rPr lang="en-GB" smtClean="0"/>
              <a:t>22/01/2026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F633E0-7824-450B-A692-1703A82D2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F55831-E28D-4B55-B038-8698111C0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2E279-20FD-4E60-AF7E-3E9C4A43896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10265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2AD63-5942-4C3D-AD3F-F4107A197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302E60-3256-47B4-9BC2-1D414ACAE1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C1070B-B0F1-44B5-B9B5-41DBB1D0F4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9D373B-F5D6-48B2-82AC-7B04ADA2B2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6563E5-2E7C-4F53-B5FB-23F34F4A95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29A926-C223-4E78-A8CF-A28926593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B6446-BDDA-4762-9AAF-C5C004E8D39A}" type="datetime1">
              <a:rPr lang="en-GB" smtClean="0"/>
              <a:t>22/01/2026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9D06D8-75A3-4B54-A30D-AD7427771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993A27-414D-49FF-9F87-18AC8C984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2E279-20FD-4E60-AF7E-3E9C4A43896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32242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552FE-7379-4E05-94AC-732C8A21F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037714-BFED-4819-A046-78186AA41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23667-CF7A-48FA-9BA4-A0300219295C}" type="datetime1">
              <a:rPr lang="en-GB" smtClean="0"/>
              <a:t>22/01/2026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82DF48-CE91-4E92-B9F2-960CC1584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AFA8FE-E270-4533-990E-B68C7BBED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2E279-20FD-4E60-AF7E-3E9C4A43896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68422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BBB2EF-19FA-42D6-B2E3-DE0525DC6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8CA59-05A8-4A52-B70A-CC4CC27E3026}" type="datetime1">
              <a:rPr lang="en-GB" smtClean="0"/>
              <a:t>22/01/2026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F7BB86-1225-4E58-8165-7E23FD463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13A0B9-0C86-4FD0-8ED4-27D3DDA65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2E279-20FD-4E60-AF7E-3E9C4A43896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36388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DC9B2-5480-483C-B883-FFEB68499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425449-8D8E-4034-8D71-C318071A64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0CE02E-6353-4EC4-AEBD-A788C8AC77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4FC17C-8443-41A5-8DBF-C67427DC1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EE9A6-BA5E-4F45-A5B2-B31A79DF2291}" type="datetime1">
              <a:rPr lang="en-GB" smtClean="0"/>
              <a:t>22/01/2026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08A8C4-0445-4E12-BCE3-FEB2F6DA9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D080FF-0036-4D63-8913-8DA9874CC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2E279-20FD-4E60-AF7E-3E9C4A43896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75838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D65B2-D180-427B-924A-FA364729B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0C3E41-4DAE-4B56-9B47-9F5F932ADE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B6E2E7-AF7B-4E25-A059-93C58E0EF5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628EC4-670D-4B1F-AF86-CC20F7997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5BB07-11CB-4F7D-8894-B82038AF9784}" type="datetime1">
              <a:rPr lang="en-GB" smtClean="0"/>
              <a:t>22/01/2026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4C275B-F596-4C21-9CA6-ECE69B262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6E8FBC-2C9D-48AF-9FFF-81D731500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2E279-20FD-4E60-AF7E-3E9C4A43896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93635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4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6" name="Google Shape;96;p14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rtl="0"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1pPr>
            <a:lvl2pPr marL="914400" lvl="1" indent="-3302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2pPr>
            <a:lvl3pPr marL="1371600" lvl="2" indent="-3302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302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4pPr>
            <a:lvl5pPr marL="2286000" lvl="4" indent="-3302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5pPr>
            <a:lvl6pPr marL="2743200" lvl="5" indent="-3302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6pPr>
            <a:lvl7pPr marL="3200400" lvl="6" indent="-3302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7pPr>
            <a:lvl8pPr marL="3657600" lvl="7" indent="-3302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8pPr>
            <a:lvl9pPr marL="4114800" lvl="8" indent="-3302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77397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838200" y="2374571"/>
            <a:ext cx="6580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Font typeface="Nunito Sans ExtraBold"/>
              <a:buNone/>
              <a:defRPr sz="5467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491288"/>
            <a:ext cx="2743200" cy="2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8610600" y="6491288"/>
            <a:ext cx="3038400" cy="2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fld id="{00000000-1234-1234-1234-123412341234}" type="slidenum">
              <a:rPr lang="en-NL" smtClean="0"/>
              <a:pPr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3807965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/>
          <p:nvPr/>
        </p:nvSpPr>
        <p:spPr>
          <a:xfrm>
            <a:off x="5746751" y="601663"/>
            <a:ext cx="698400" cy="17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4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Font typeface="Nunito Sans ExtraBold"/>
              <a:buNone/>
              <a:defRPr sz="60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dt" idx="10"/>
          </p:nvPr>
        </p:nvSpPr>
        <p:spPr>
          <a:xfrm>
            <a:off x="838200" y="6491288"/>
            <a:ext cx="2743200" cy="2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491288"/>
            <a:ext cx="3038400" cy="2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fld id="{00000000-1234-1234-1234-123412341234}" type="slidenum">
              <a:rPr lang="en-NL" smtClean="0"/>
              <a:pPr/>
              <a:t>‹#›</a:t>
            </a:fld>
            <a:endParaRPr lang="en-NL"/>
          </a:p>
        </p:txBody>
      </p:sp>
      <p:sp>
        <p:nvSpPr>
          <p:cNvPr id="21" name="Google Shape;21;p3"/>
          <p:cNvSpPr txBox="1"/>
          <p:nvPr/>
        </p:nvSpPr>
        <p:spPr>
          <a:xfrm>
            <a:off x="1524000" y="1072045"/>
            <a:ext cx="9144000" cy="15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300"/>
              <a:buFont typeface="Arial"/>
              <a:buNone/>
            </a:pPr>
            <a:r>
              <a:rPr lang="en-NL" sz="15066" b="0" i="0" u="none" strike="noStrike" cap="none">
                <a:solidFill>
                  <a:srgbClr val="FFB300"/>
                </a:solidFill>
                <a:latin typeface="Avenir"/>
                <a:ea typeface="Avenir"/>
                <a:cs typeface="Avenir"/>
                <a:sym typeface="Avenir"/>
              </a:rPr>
              <a:t>”</a:t>
            </a:r>
            <a:endParaRPr sz="15066" b="0" i="0" u="none" strike="noStrike" cap="none">
              <a:solidFill>
                <a:srgbClr val="FFB3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2" name="Google Shape;22;p3"/>
          <p:cNvPicPr preferRelativeResize="0"/>
          <p:nvPr/>
        </p:nvPicPr>
        <p:blipFill rotWithShape="1">
          <a:blip r:embed="rId2">
            <a:alphaModFix/>
          </a:blip>
          <a:srcRect l="18868" t="19423"/>
          <a:stretch/>
        </p:blipFill>
        <p:spPr>
          <a:xfrm>
            <a:off x="-1" y="1"/>
            <a:ext cx="4910960" cy="34290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2380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CFBAB-7FC8-7154-B647-6132CA165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0699D6-B0A9-A4ED-2540-D70FC38C3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BF04E-5790-C647-92DC-776718950D82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63ACA6-7E02-B153-D3A3-CCA4CC16A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4CFDCC-57A7-B672-B2CF-8474E00B6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43D3C-DD6C-1B43-9049-F9F506712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0108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8108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Font typeface="Nunito Sans ExtraBold"/>
              <a:buNone/>
              <a:defRPr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482588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2100"/>
              <a:buFont typeface="Nunito Sans Light"/>
              <a:buChar char="•"/>
              <a:defRPr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marL="1219170" lvl="1" indent="-4571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unito Sans Light"/>
              <a:buChar char="•"/>
              <a:defRPr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2pPr>
            <a:lvl3pPr marL="1828754" lvl="2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unito Sans Light"/>
              <a:buChar char="•"/>
              <a:defRPr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Light"/>
              <a:buChar char="•"/>
              <a:defRPr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Light"/>
              <a:buChar char="•"/>
              <a:defRPr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Light"/>
              <a:buChar char="•"/>
              <a:defRPr>
                <a:latin typeface="Nunito Sans Light"/>
                <a:ea typeface="Nunito Sans Light"/>
                <a:cs typeface="Nunito Sans Light"/>
                <a:sym typeface="Nunito Sans Light"/>
              </a:defRPr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Light"/>
              <a:buChar char="•"/>
              <a:defRPr>
                <a:latin typeface="Nunito Sans Light"/>
                <a:ea typeface="Nunito Sans Light"/>
                <a:cs typeface="Nunito Sans Light"/>
                <a:sym typeface="Nunito Sans Light"/>
              </a:defRPr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Light"/>
              <a:buChar char="•"/>
              <a:defRPr>
                <a:latin typeface="Nunito Sans Light"/>
                <a:ea typeface="Nunito Sans Light"/>
                <a:cs typeface="Nunito Sans Light"/>
                <a:sym typeface="Nunito Sans Light"/>
              </a:defRPr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Light"/>
              <a:buChar char="•"/>
              <a:defRPr>
                <a:latin typeface="Nunito Sans Light"/>
                <a:ea typeface="Nunito Sans Light"/>
                <a:cs typeface="Nunito Sans Light"/>
                <a:sym typeface="Nunito Sans Light"/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482588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2100"/>
              <a:buFont typeface="Nunito Sans Light"/>
              <a:buChar char="•"/>
              <a:defRPr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marL="1219170" lvl="1" indent="-4571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unito Sans Light"/>
              <a:buChar char="•"/>
              <a:defRPr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2pPr>
            <a:lvl3pPr marL="1828754" lvl="2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unito Sans Light"/>
              <a:buChar char="•"/>
              <a:defRPr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Light"/>
              <a:buChar char="•"/>
              <a:defRPr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Light"/>
              <a:buChar char="•"/>
              <a:defRPr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Light"/>
              <a:buChar char="•"/>
              <a:defRPr>
                <a:latin typeface="Nunito Sans Light"/>
                <a:ea typeface="Nunito Sans Light"/>
                <a:cs typeface="Nunito Sans Light"/>
                <a:sym typeface="Nunito Sans Light"/>
              </a:defRPr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Light"/>
              <a:buChar char="•"/>
              <a:defRPr>
                <a:latin typeface="Nunito Sans Light"/>
                <a:ea typeface="Nunito Sans Light"/>
                <a:cs typeface="Nunito Sans Light"/>
                <a:sym typeface="Nunito Sans Light"/>
              </a:defRPr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Light"/>
              <a:buChar char="•"/>
              <a:defRPr>
                <a:latin typeface="Nunito Sans Light"/>
                <a:ea typeface="Nunito Sans Light"/>
                <a:cs typeface="Nunito Sans Light"/>
                <a:sym typeface="Nunito Sans Light"/>
              </a:defRPr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Light"/>
              <a:buChar char="•"/>
              <a:defRPr>
                <a:latin typeface="Nunito Sans Light"/>
                <a:ea typeface="Nunito Sans Light"/>
                <a:cs typeface="Nunito Sans Light"/>
                <a:sym typeface="Nunito Sans Light"/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dt" idx="10"/>
          </p:nvPr>
        </p:nvSpPr>
        <p:spPr>
          <a:xfrm>
            <a:off x="838200" y="6491288"/>
            <a:ext cx="2743200" cy="2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8610600" y="6491288"/>
            <a:ext cx="3038400" cy="2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fld id="{00000000-1234-1234-1234-123412341234}" type="slidenum">
              <a:rPr lang="en-NL" smtClean="0"/>
              <a:pPr/>
              <a:t>‹#›</a:t>
            </a:fld>
            <a:endParaRPr lang="en-NL"/>
          </a:p>
        </p:txBody>
      </p:sp>
      <p:pic>
        <p:nvPicPr>
          <p:cNvPr id="29" name="Google Shape;29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80400" y="-17462"/>
            <a:ext cx="3911600" cy="2628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348995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1_Two Conten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8108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Font typeface="Nunito Sans ExtraBold"/>
              <a:buNone/>
              <a:defRPr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dt" idx="10"/>
          </p:nvPr>
        </p:nvSpPr>
        <p:spPr>
          <a:xfrm>
            <a:off x="838200" y="6491288"/>
            <a:ext cx="2743200" cy="2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ldNum" idx="12"/>
          </p:nvPr>
        </p:nvSpPr>
        <p:spPr>
          <a:xfrm>
            <a:off x="8610600" y="6491288"/>
            <a:ext cx="3038400" cy="2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fld id="{00000000-1234-1234-1234-123412341234}" type="slidenum">
              <a:rPr lang="en-NL" smtClean="0"/>
              <a:pPr/>
              <a:t>‹#›</a:t>
            </a:fld>
            <a:endParaRPr lang="en-NL"/>
          </a:p>
        </p:txBody>
      </p:sp>
      <p:pic>
        <p:nvPicPr>
          <p:cNvPr id="34" name="Google Shape;34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80400" y="-17462"/>
            <a:ext cx="3911600" cy="2628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834326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838200" y="330389"/>
            <a:ext cx="10515600" cy="11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Font typeface="Nunito Sans ExtraBold"/>
              <a:buNone/>
              <a:defRPr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491288"/>
            <a:ext cx="2743200" cy="2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sldNum" idx="12"/>
          </p:nvPr>
        </p:nvSpPr>
        <p:spPr>
          <a:xfrm>
            <a:off x="8610600" y="6491288"/>
            <a:ext cx="3038400" cy="2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fld id="{00000000-1234-1234-1234-123412341234}" type="slidenum">
              <a:rPr lang="en-NL" smtClean="0"/>
              <a:pPr/>
              <a:t>‹#›</a:t>
            </a:fld>
            <a:endParaRPr lang="en-NL"/>
          </a:p>
        </p:txBody>
      </p:sp>
      <p:pic>
        <p:nvPicPr>
          <p:cNvPr id="39" name="Google Shape;39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80400" y="-17462"/>
            <a:ext cx="3911600" cy="2628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003496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8108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Font typeface="Nunito Sans ExtraBold"/>
              <a:buNone/>
              <a:defRPr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810800" cy="45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marR="0" lvl="0" indent="-39792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unito Sans ExtraBold"/>
              <a:buChar char="•"/>
              <a:defRPr sz="600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marL="1219170" lvl="1" indent="-4571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unito Sans Light"/>
              <a:buChar char="•"/>
              <a:defRPr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2pPr>
            <a:lvl3pPr marL="1828754" lvl="2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unito Sans Light"/>
              <a:buChar char="•"/>
              <a:defRPr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Light"/>
              <a:buChar char="•"/>
              <a:defRPr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Light"/>
              <a:buChar char="•"/>
              <a:defRPr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Light"/>
              <a:buChar char="•"/>
              <a:defRPr>
                <a:latin typeface="Nunito Sans Light"/>
                <a:ea typeface="Nunito Sans Light"/>
                <a:cs typeface="Nunito Sans Light"/>
                <a:sym typeface="Nunito Sans Light"/>
              </a:defRPr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Light"/>
              <a:buChar char="•"/>
              <a:defRPr>
                <a:latin typeface="Nunito Sans Light"/>
                <a:ea typeface="Nunito Sans Light"/>
                <a:cs typeface="Nunito Sans Light"/>
                <a:sym typeface="Nunito Sans Light"/>
              </a:defRPr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Light"/>
              <a:buChar char="•"/>
              <a:defRPr>
                <a:latin typeface="Nunito Sans Light"/>
                <a:ea typeface="Nunito Sans Light"/>
                <a:cs typeface="Nunito Sans Light"/>
                <a:sym typeface="Nunito Sans Light"/>
              </a:defRPr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Light"/>
              <a:buChar char="•"/>
              <a:defRPr>
                <a:latin typeface="Nunito Sans Light"/>
                <a:ea typeface="Nunito Sans Light"/>
                <a:cs typeface="Nunito Sans Light"/>
                <a:sym typeface="Nunito Sans Light"/>
              </a:defRPr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dt" idx="10"/>
          </p:nvPr>
        </p:nvSpPr>
        <p:spPr>
          <a:xfrm>
            <a:off x="838200" y="6491288"/>
            <a:ext cx="2743200" cy="2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sldNum" idx="12"/>
          </p:nvPr>
        </p:nvSpPr>
        <p:spPr>
          <a:xfrm>
            <a:off x="8610600" y="6491288"/>
            <a:ext cx="3038400" cy="2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fld id="{00000000-1234-1234-1234-123412341234}" type="slidenum">
              <a:rPr lang="en-NL" smtClean="0"/>
              <a:pPr/>
              <a:t>‹#›</a:t>
            </a:fld>
            <a:endParaRPr lang="en-NL"/>
          </a:p>
        </p:txBody>
      </p:sp>
      <p:pic>
        <p:nvPicPr>
          <p:cNvPr id="45" name="Google Shape;45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80400" y="1"/>
            <a:ext cx="3911600" cy="2628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208874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">
  <p:cSld name="4_Title Slide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8"/>
          <p:cNvSpPr txBox="1">
            <a:spLocks noGrp="1"/>
          </p:cNvSpPr>
          <p:nvPr>
            <p:ph type="ctrTitle"/>
          </p:nvPr>
        </p:nvSpPr>
        <p:spPr>
          <a:xfrm>
            <a:off x="838200" y="1708144"/>
            <a:ext cx="6580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Font typeface="Nunito Sans ExtraBold"/>
              <a:buNone/>
              <a:defRPr sz="5467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dt" idx="10"/>
          </p:nvPr>
        </p:nvSpPr>
        <p:spPr>
          <a:xfrm>
            <a:off x="838200" y="6491288"/>
            <a:ext cx="2743200" cy="2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sldNum" idx="12"/>
          </p:nvPr>
        </p:nvSpPr>
        <p:spPr>
          <a:xfrm>
            <a:off x="8610600" y="6491288"/>
            <a:ext cx="3038400" cy="2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fld id="{00000000-1234-1234-1234-123412341234}" type="slidenum">
              <a:rPr lang="en-NL" smtClean="0"/>
              <a:pPr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51536441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1153071" y="855940"/>
            <a:ext cx="101664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Font typeface="Nunito Sans ExtraBold"/>
              <a:buNone/>
              <a:defRPr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dt" idx="10"/>
          </p:nvPr>
        </p:nvSpPr>
        <p:spPr>
          <a:xfrm>
            <a:off x="838200" y="6491288"/>
            <a:ext cx="2743200" cy="2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sldNum" idx="12"/>
          </p:nvPr>
        </p:nvSpPr>
        <p:spPr>
          <a:xfrm>
            <a:off x="8610600" y="6491288"/>
            <a:ext cx="3038400" cy="2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fld id="{00000000-1234-1234-1234-123412341234}" type="slidenum">
              <a:rPr lang="en-NL" smtClean="0"/>
              <a:pPr/>
              <a:t>‹#›</a:t>
            </a:fld>
            <a:endParaRPr lang="en-NL"/>
          </a:p>
        </p:txBody>
      </p:sp>
      <p:pic>
        <p:nvPicPr>
          <p:cNvPr id="55" name="Google Shape;55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888" y="0"/>
            <a:ext cx="2641600" cy="203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720262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0"/>
          <p:cNvSpPr txBox="1">
            <a:spLocks noGrp="1"/>
          </p:cNvSpPr>
          <p:nvPr>
            <p:ph type="ctrTitle"/>
          </p:nvPr>
        </p:nvSpPr>
        <p:spPr>
          <a:xfrm>
            <a:off x="838200" y="1708144"/>
            <a:ext cx="6580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Font typeface="Nunito Sans ExtraBold"/>
              <a:buNone/>
              <a:defRPr sz="5467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dt" idx="10"/>
          </p:nvPr>
        </p:nvSpPr>
        <p:spPr>
          <a:xfrm>
            <a:off x="838200" y="6491288"/>
            <a:ext cx="2743200" cy="2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610600" y="6491288"/>
            <a:ext cx="3038400" cy="2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fld id="{00000000-1234-1234-1234-123412341234}" type="slidenum">
              <a:rPr lang="en-NL" smtClean="0"/>
              <a:pPr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4118909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9">
          <p15:clr>
            <a:srgbClr val="FA7B17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1"/>
          <p:cNvSpPr txBox="1">
            <a:spLocks noGrp="1"/>
          </p:cNvSpPr>
          <p:nvPr>
            <p:ph type="ctrTitle"/>
          </p:nvPr>
        </p:nvSpPr>
        <p:spPr>
          <a:xfrm>
            <a:off x="838200" y="1708144"/>
            <a:ext cx="6580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Font typeface="Nunito Sans ExtraBold"/>
              <a:buNone/>
              <a:defRPr sz="5467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1"/>
          <p:cNvSpPr txBox="1">
            <a:spLocks noGrp="1"/>
          </p:cNvSpPr>
          <p:nvPr>
            <p:ph type="dt" idx="10"/>
          </p:nvPr>
        </p:nvSpPr>
        <p:spPr>
          <a:xfrm>
            <a:off x="838200" y="6491288"/>
            <a:ext cx="2743200" cy="2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sldNum" idx="12"/>
          </p:nvPr>
        </p:nvSpPr>
        <p:spPr>
          <a:xfrm>
            <a:off x="8610600" y="6491288"/>
            <a:ext cx="3038400" cy="2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fld id="{00000000-1234-1234-1234-123412341234}" type="slidenum">
              <a:rPr lang="en-NL" smtClean="0"/>
              <a:pPr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54801933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2"/>
          <p:cNvSpPr txBox="1">
            <a:spLocks noGrp="1"/>
          </p:cNvSpPr>
          <p:nvPr>
            <p:ph type="ctrTitle"/>
          </p:nvPr>
        </p:nvSpPr>
        <p:spPr>
          <a:xfrm>
            <a:off x="838200" y="1708144"/>
            <a:ext cx="6580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Font typeface="Nunito Sans ExtraBold"/>
              <a:buNone/>
              <a:defRPr sz="5467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2"/>
          <p:cNvSpPr txBox="1">
            <a:spLocks noGrp="1"/>
          </p:cNvSpPr>
          <p:nvPr>
            <p:ph type="dt" idx="10"/>
          </p:nvPr>
        </p:nvSpPr>
        <p:spPr>
          <a:xfrm>
            <a:off x="838200" y="6491288"/>
            <a:ext cx="2743200" cy="2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sldNum" idx="12"/>
          </p:nvPr>
        </p:nvSpPr>
        <p:spPr>
          <a:xfrm>
            <a:off x="8610600" y="6491288"/>
            <a:ext cx="3038400" cy="2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fld id="{00000000-1234-1234-1234-123412341234}" type="slidenum">
              <a:rPr lang="en-NL" smtClean="0"/>
              <a:pPr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302546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3"/>
          <p:cNvSpPr txBox="1">
            <a:spLocks noGrp="1"/>
          </p:cNvSpPr>
          <p:nvPr>
            <p:ph type="title"/>
          </p:nvPr>
        </p:nvSpPr>
        <p:spPr>
          <a:xfrm>
            <a:off x="838199" y="365125"/>
            <a:ext cx="79312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Font typeface="Nunito Sans ExtraBold"/>
              <a:buNone/>
              <a:defRPr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dt" idx="10"/>
          </p:nvPr>
        </p:nvSpPr>
        <p:spPr>
          <a:xfrm>
            <a:off x="838200" y="6491288"/>
            <a:ext cx="2743200" cy="2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sldNum" idx="12"/>
          </p:nvPr>
        </p:nvSpPr>
        <p:spPr>
          <a:xfrm>
            <a:off x="8610600" y="6491288"/>
            <a:ext cx="3038400" cy="2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fld id="{00000000-1234-1234-1234-123412341234}" type="slidenum">
              <a:rPr lang="en-NL" smtClean="0"/>
              <a:pPr/>
              <a:t>‹#›</a:t>
            </a:fld>
            <a:endParaRPr lang="en-NL"/>
          </a:p>
        </p:txBody>
      </p:sp>
      <p:pic>
        <p:nvPicPr>
          <p:cNvPr id="75" name="Google Shape;75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37301" y="0"/>
            <a:ext cx="5854700" cy="393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6928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B3F635-426F-58AA-7904-501557668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BF04E-5790-C647-92DC-776718950D82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13A456-F167-5545-556F-F4F2D951A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10A199-5D4B-D029-B181-C91B50F0B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43D3C-DD6C-1B43-9049-F9F506712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99342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 1">
  <p:cSld name="1_Title Only 1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4"/>
          <p:cNvSpPr txBox="1">
            <a:spLocks noGrp="1"/>
          </p:cNvSpPr>
          <p:nvPr>
            <p:ph type="dt" idx="10"/>
          </p:nvPr>
        </p:nvSpPr>
        <p:spPr>
          <a:xfrm>
            <a:off x="838200" y="6491288"/>
            <a:ext cx="2743200" cy="2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sldNum" idx="12"/>
          </p:nvPr>
        </p:nvSpPr>
        <p:spPr>
          <a:xfrm>
            <a:off x="8610600" y="6491288"/>
            <a:ext cx="3038400" cy="2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fld id="{00000000-1234-1234-1234-123412341234}" type="slidenum">
              <a:rPr lang="en-NL" smtClean="0"/>
              <a:pPr/>
              <a:t>‹#›</a:t>
            </a:fld>
            <a:endParaRPr lang="en-NL"/>
          </a:p>
        </p:txBody>
      </p:sp>
      <p:pic>
        <p:nvPicPr>
          <p:cNvPr id="79" name="Google Shape;79;p14"/>
          <p:cNvPicPr preferRelativeResize="0"/>
          <p:nvPr/>
        </p:nvPicPr>
        <p:blipFill rotWithShape="1">
          <a:blip r:embed="rId2">
            <a:alphaModFix/>
          </a:blip>
          <a:srcRect l="1509" t="930" r="5327"/>
          <a:stretch/>
        </p:blipFill>
        <p:spPr>
          <a:xfrm>
            <a:off x="-62174" y="-248249"/>
            <a:ext cx="12254181" cy="6809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4"/>
          <p:cNvPicPr preferRelativeResize="0"/>
          <p:nvPr/>
        </p:nvPicPr>
        <p:blipFill rotWithShape="1">
          <a:blip r:embed="rId3">
            <a:alphaModFix/>
          </a:blip>
          <a:srcRect l="23385" t="15310" r="30054" b="4980"/>
          <a:stretch/>
        </p:blipFill>
        <p:spPr>
          <a:xfrm>
            <a:off x="8306401" y="1552851"/>
            <a:ext cx="3556529" cy="406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4"/>
          <p:cNvPicPr preferRelativeResize="0"/>
          <p:nvPr/>
        </p:nvPicPr>
        <p:blipFill rotWithShape="1">
          <a:blip r:embed="rId2">
            <a:alphaModFix/>
          </a:blip>
          <a:srcRect l="60170" t="62224" r="29490" b="583"/>
          <a:stretch/>
        </p:blipFill>
        <p:spPr>
          <a:xfrm>
            <a:off x="7667351" y="3953300"/>
            <a:ext cx="1359749" cy="2556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4"/>
          <p:cNvPicPr preferRelativeResize="0"/>
          <p:nvPr/>
        </p:nvPicPr>
        <p:blipFill rotWithShape="1">
          <a:blip r:embed="rId2">
            <a:alphaModFix/>
          </a:blip>
          <a:srcRect l="66059" t="62228" r="27529" b="16841"/>
          <a:stretch/>
        </p:blipFill>
        <p:spPr>
          <a:xfrm>
            <a:off x="8452475" y="3953300"/>
            <a:ext cx="843271" cy="14386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414731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 1 1">
  <p:cSld name="1_Title Only 1 1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5"/>
          <p:cNvSpPr txBox="1">
            <a:spLocks noGrp="1"/>
          </p:cNvSpPr>
          <p:nvPr>
            <p:ph type="dt" idx="10"/>
          </p:nvPr>
        </p:nvSpPr>
        <p:spPr>
          <a:xfrm>
            <a:off x="838200" y="6491288"/>
            <a:ext cx="2743200" cy="2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5"/>
          <p:cNvSpPr txBox="1">
            <a:spLocks noGrp="1"/>
          </p:cNvSpPr>
          <p:nvPr>
            <p:ph type="sldNum" idx="12"/>
          </p:nvPr>
        </p:nvSpPr>
        <p:spPr>
          <a:xfrm>
            <a:off x="8610600" y="6491288"/>
            <a:ext cx="3038400" cy="2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fld id="{00000000-1234-1234-1234-123412341234}" type="slidenum">
              <a:rPr lang="en-NL" smtClean="0"/>
              <a:pPr/>
              <a:t>‹#›</a:t>
            </a:fld>
            <a:endParaRPr lang="en-NL"/>
          </a:p>
        </p:txBody>
      </p:sp>
      <p:pic>
        <p:nvPicPr>
          <p:cNvPr id="86" name="Google Shape;86;p15"/>
          <p:cNvPicPr preferRelativeResize="0"/>
          <p:nvPr/>
        </p:nvPicPr>
        <p:blipFill rotWithShape="1">
          <a:blip r:embed="rId2">
            <a:alphaModFix/>
          </a:blip>
          <a:srcRect l="6041" t="852" r="1434"/>
          <a:stretch/>
        </p:blipFill>
        <p:spPr>
          <a:xfrm>
            <a:off x="1" y="-154225"/>
            <a:ext cx="12192004" cy="6806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06400" y="1552851"/>
            <a:ext cx="3556525" cy="406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2">
            <a:alphaModFix/>
          </a:blip>
          <a:srcRect l="57617" t="74612" r="26186" b="4469"/>
          <a:stretch/>
        </p:blipFill>
        <p:spPr>
          <a:xfrm>
            <a:off x="6879501" y="4951675"/>
            <a:ext cx="2052151" cy="13807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229804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 1 1 1">
  <p:cSld name="1_Title Only 1 1 1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6"/>
          <p:cNvSpPr txBox="1">
            <a:spLocks noGrp="1"/>
          </p:cNvSpPr>
          <p:nvPr>
            <p:ph type="dt" idx="10"/>
          </p:nvPr>
        </p:nvSpPr>
        <p:spPr>
          <a:xfrm>
            <a:off x="838200" y="6491288"/>
            <a:ext cx="2743200" cy="2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6"/>
          <p:cNvSpPr txBox="1">
            <a:spLocks noGrp="1"/>
          </p:cNvSpPr>
          <p:nvPr>
            <p:ph type="sldNum" idx="12"/>
          </p:nvPr>
        </p:nvSpPr>
        <p:spPr>
          <a:xfrm>
            <a:off x="8610600" y="6491288"/>
            <a:ext cx="3038400" cy="2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fld id="{00000000-1234-1234-1234-123412341234}" type="slidenum">
              <a:rPr lang="en-NL" smtClean="0"/>
              <a:pPr/>
              <a:t>‹#›</a:t>
            </a:fld>
            <a:endParaRPr lang="en-NL"/>
          </a:p>
        </p:txBody>
      </p:sp>
      <p:pic>
        <p:nvPicPr>
          <p:cNvPr id="92" name="Google Shape;92;p16"/>
          <p:cNvPicPr preferRelativeResize="0"/>
          <p:nvPr/>
        </p:nvPicPr>
        <p:blipFill rotWithShape="1">
          <a:blip r:embed="rId2">
            <a:alphaModFix/>
          </a:blip>
          <a:srcRect r="-1626"/>
          <a:stretch/>
        </p:blipFill>
        <p:spPr>
          <a:xfrm>
            <a:off x="0" y="2261075"/>
            <a:ext cx="12389927" cy="388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6"/>
          <p:cNvPicPr preferRelativeResize="0"/>
          <p:nvPr/>
        </p:nvPicPr>
        <p:blipFill rotWithShape="1">
          <a:blip r:embed="rId3">
            <a:alphaModFix/>
          </a:blip>
          <a:srcRect l="23214" t="13035" r="34782" b="15063"/>
          <a:stretch/>
        </p:blipFill>
        <p:spPr>
          <a:xfrm>
            <a:off x="8306401" y="1552851"/>
            <a:ext cx="3556529" cy="4061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006359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 1 1 2">
  <p:cSld name="1_Title Only 1 1 2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7"/>
          <p:cNvSpPr txBox="1">
            <a:spLocks noGrp="1"/>
          </p:cNvSpPr>
          <p:nvPr>
            <p:ph type="dt" idx="10"/>
          </p:nvPr>
        </p:nvSpPr>
        <p:spPr>
          <a:xfrm>
            <a:off x="838200" y="6491288"/>
            <a:ext cx="2743200" cy="2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7"/>
          <p:cNvSpPr txBox="1">
            <a:spLocks noGrp="1"/>
          </p:cNvSpPr>
          <p:nvPr>
            <p:ph type="sldNum" idx="12"/>
          </p:nvPr>
        </p:nvSpPr>
        <p:spPr>
          <a:xfrm>
            <a:off x="8610600" y="6491288"/>
            <a:ext cx="3038400" cy="2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fld id="{00000000-1234-1234-1234-123412341234}" type="slidenum">
              <a:rPr lang="en-NL" smtClean="0"/>
              <a:pPr/>
              <a:t>‹#›</a:t>
            </a:fld>
            <a:endParaRPr lang="en-NL"/>
          </a:p>
        </p:txBody>
      </p:sp>
      <p:pic>
        <p:nvPicPr>
          <p:cNvPr id="97" name="Google Shape;97;p17"/>
          <p:cNvPicPr preferRelativeResize="0"/>
          <p:nvPr/>
        </p:nvPicPr>
        <p:blipFill rotWithShape="1">
          <a:blip r:embed="rId2">
            <a:alphaModFix/>
          </a:blip>
          <a:srcRect l="3484" t="9362"/>
          <a:stretch/>
        </p:blipFill>
        <p:spPr>
          <a:xfrm>
            <a:off x="-16499" y="0"/>
            <a:ext cx="10979100" cy="616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7"/>
          <p:cNvPicPr preferRelativeResize="0"/>
          <p:nvPr/>
        </p:nvPicPr>
        <p:blipFill rotWithShape="1">
          <a:blip r:embed="rId3">
            <a:alphaModFix/>
          </a:blip>
          <a:srcRect l="20794" r="20788"/>
          <a:stretch/>
        </p:blipFill>
        <p:spPr>
          <a:xfrm>
            <a:off x="8306401" y="1552851"/>
            <a:ext cx="3556529" cy="4061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441097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8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406390" rtl="0">
              <a:spcBef>
                <a:spcPts val="1067"/>
              </a:spcBef>
              <a:spcAft>
                <a:spcPts val="0"/>
              </a:spcAft>
              <a:buSzPts val="1200"/>
              <a:buChar char="•"/>
              <a:defRPr sz="1600"/>
            </a:lvl1pPr>
            <a:lvl2pPr marL="1219170" lvl="1" indent="-406390" rtl="0">
              <a:spcBef>
                <a:spcPts val="533"/>
              </a:spcBef>
              <a:spcAft>
                <a:spcPts val="0"/>
              </a:spcAft>
              <a:buSzPts val="1200"/>
              <a:buChar char="•"/>
              <a:defRPr sz="1600"/>
            </a:lvl2pPr>
            <a:lvl3pPr marL="1828754" lvl="2" indent="-406390" rtl="0">
              <a:spcBef>
                <a:spcPts val="533"/>
              </a:spcBef>
              <a:spcAft>
                <a:spcPts val="0"/>
              </a:spcAft>
              <a:buSzPts val="1200"/>
              <a:buChar char="•"/>
              <a:defRPr sz="1600"/>
            </a:lvl3pPr>
            <a:lvl4pPr marL="2438339" lvl="3" indent="-406390" rtl="0">
              <a:spcBef>
                <a:spcPts val="533"/>
              </a:spcBef>
              <a:spcAft>
                <a:spcPts val="0"/>
              </a:spcAft>
              <a:buSzPts val="1200"/>
              <a:buChar char="•"/>
              <a:defRPr sz="1600"/>
            </a:lvl4pPr>
            <a:lvl5pPr marL="3047924" lvl="4" indent="-406390" rtl="0">
              <a:spcBef>
                <a:spcPts val="533"/>
              </a:spcBef>
              <a:spcAft>
                <a:spcPts val="0"/>
              </a:spcAft>
              <a:buSzPts val="1200"/>
              <a:buChar char="•"/>
              <a:defRPr sz="1600"/>
            </a:lvl5pPr>
            <a:lvl6pPr marL="3657509" lvl="5" indent="-406390" rtl="0">
              <a:spcBef>
                <a:spcPts val="533"/>
              </a:spcBef>
              <a:spcAft>
                <a:spcPts val="0"/>
              </a:spcAft>
              <a:buSzPts val="1200"/>
              <a:buChar char="•"/>
              <a:defRPr sz="1600"/>
            </a:lvl6pPr>
            <a:lvl7pPr marL="4267093" lvl="6" indent="-406390" rtl="0">
              <a:spcBef>
                <a:spcPts val="533"/>
              </a:spcBef>
              <a:spcAft>
                <a:spcPts val="0"/>
              </a:spcAft>
              <a:buSzPts val="1200"/>
              <a:buChar char="•"/>
              <a:defRPr sz="1600"/>
            </a:lvl7pPr>
            <a:lvl8pPr marL="4876678" lvl="7" indent="-406390" rtl="0">
              <a:spcBef>
                <a:spcPts val="533"/>
              </a:spcBef>
              <a:spcAft>
                <a:spcPts val="0"/>
              </a:spcAft>
              <a:buSzPts val="1200"/>
              <a:buChar char="•"/>
              <a:defRPr sz="1600"/>
            </a:lvl8pPr>
            <a:lvl9pPr marL="5486263" lvl="8" indent="-406390" rtl="0">
              <a:spcBef>
                <a:spcPts val="533"/>
              </a:spcBef>
              <a:spcAft>
                <a:spcPts val="0"/>
              </a:spcAft>
              <a:buSzPts val="1200"/>
              <a:buChar char="•"/>
              <a:defRPr sz="1600"/>
            </a:lvl9pPr>
          </a:lstStyle>
          <a:p>
            <a:endParaRPr/>
          </a:p>
        </p:txBody>
      </p:sp>
      <p:sp>
        <p:nvSpPr>
          <p:cNvPr id="102" name="Google Shape;102;p1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NL" smtClean="0"/>
              <a:pPr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69422912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6_Title slide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9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NL" smtClean="0"/>
              <a:pPr/>
              <a:t>‹#›</a:t>
            </a:fld>
            <a:endParaRPr lang="en-NL"/>
          </a:p>
        </p:txBody>
      </p:sp>
      <p:pic>
        <p:nvPicPr>
          <p:cNvPr id="107" name="Google Shape;107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505367" y="6172034"/>
            <a:ext cx="585032" cy="5843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430829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2">
  <p:cSld name="TITLE_2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NL" smtClean="0"/>
              <a:pPr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578970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5F91E-C032-1B50-97C4-24FF2143F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FBE67-B5BF-A511-C795-E4F847FFA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7D0FBC-7AC0-3440-3712-D0ECBE02D6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D9800D-AB20-E70E-9066-64BC4E20C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BF04E-5790-C647-92DC-776718950D82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51B7E2-172B-16D8-8ECB-0645C5622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240FF8-E229-F4CF-EBF3-A4C52BFB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43D3C-DD6C-1B43-9049-F9F506712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762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83CDD-010F-AE69-6699-8787B946A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11CAB1-8E3D-B594-8ADE-CB511CF078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F2D719-D9C7-5FCD-2CB2-ACDAD19F0B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F5B90E-475B-368D-4338-FCE18DFDC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BF04E-5790-C647-92DC-776718950D82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BCE164-BD1D-1213-A6D2-3C3E7386F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28DEEE-E642-8896-E16E-07432093B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43D3C-DD6C-1B43-9049-F9F506712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812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19" Type="http://schemas.openxmlformats.org/officeDocument/2006/relationships/image" Target="../media/image8.svg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67.xml"/><Relationship Id="rId19" Type="http://schemas.openxmlformats.org/officeDocument/2006/relationships/slideLayout" Target="../slideLayouts/slideLayout76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CFEE6E-4C5A-B7E5-C765-3A06D67B0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9CC8C4-832B-3D5E-DD83-E19F0BC850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B1304C-3B9F-33A6-793F-FBFAF20A04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0CBF04E-5790-C647-92DC-776718950D82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95EA8C-716E-C023-7281-6AFEC780B5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5D10D4-7942-8195-00A2-1394EFBF2E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A443D3C-DD6C-1B43-9049-F9F506712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705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CFEE6E-4C5A-B7E5-C765-3A06D67B0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9CC8C4-832B-3D5E-DD83-E19F0BC850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B1304C-3B9F-33A6-793F-FBFAF20A04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0CBF04E-5790-C647-92DC-776718950D82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95EA8C-716E-C023-7281-6AFEC780B5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5D10D4-7942-8195-00A2-1394EFBF2E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A443D3C-DD6C-1B43-9049-F9F506712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005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2D4484-93EE-4B3B-BA95-F48542392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84C974-4B96-476C-9730-9F78C46A1E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7278EB-7EC9-4FF4-B963-5211EDC43D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329C6F-8E9F-47DA-B941-D32B9906605D}" type="datetime1">
              <a:rPr lang="en-GB" smtClean="0"/>
              <a:t>22/01/2026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5358B-8082-4782-90ED-045BBD8963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DD4EB-1F68-4E8A-88E2-95C6ED8FF3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356350"/>
            <a:ext cx="3190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82E279-20FD-4E60-AF7E-3E9C4A43896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5020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kern="1200" cap="all" spc="0" baseline="0">
          <a:solidFill>
            <a:schemeClr val="accent1"/>
          </a:solidFill>
          <a:latin typeface="Waleway" pitchFamily="2" charset="0"/>
          <a:ea typeface="+mj-ea"/>
          <a:cs typeface="Arial" panose="020B0604020202020204" pitchFamily="34" charset="0"/>
        </a:defRPr>
      </a:lvl1pPr>
    </p:titleStyle>
    <p:bodyStyle>
      <a:lvl1pPr marL="534988" indent="-354013" algn="l" defTabSz="914400" rtl="0" eaLnBrk="1" latinLnBrk="0" hangingPunct="1">
        <a:lnSpc>
          <a:spcPct val="100000"/>
        </a:lnSpc>
        <a:spcBef>
          <a:spcPts val="600"/>
        </a:spcBef>
        <a:buFont typeface="Bebas Kai" panose="04050603020B02020204" pitchFamily="82" charset="0"/>
        <a:buChar char="»"/>
        <a:defRPr sz="3000" kern="1200">
          <a:solidFill>
            <a:schemeClr val="tx2">
              <a:lumMod val="50000"/>
            </a:schemeClr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1pPr>
      <a:lvl2pPr marL="982663" indent="-352425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Bebas Kai" panose="04050603020B02020204" pitchFamily="82" charset="0"/>
        <a:buChar char="»"/>
        <a:defRPr sz="2600" kern="1200" baseline="0">
          <a:solidFill>
            <a:schemeClr val="tx2">
              <a:lumMod val="75000"/>
            </a:schemeClr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2">
              <a:lumMod val="50000"/>
            </a:schemeClr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>
              <a:lumMod val="50000"/>
            </a:schemeClr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>
              <a:lumMod val="50000"/>
            </a:schemeClr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2D4484-93EE-4B3B-BA95-F48542392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84C974-4B96-476C-9730-9F78C46A1E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7278EB-7EC9-4FF4-B963-5211EDC43D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329C6F-8E9F-47DA-B941-D32B9906605D}" type="datetime1">
              <a:rPr lang="en-GB" smtClean="0"/>
              <a:t>22/01/2026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5358B-8082-4782-90ED-045BBD8963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DD4EB-1F68-4E8A-88E2-95C6ED8FF3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356350"/>
            <a:ext cx="3190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82E279-20FD-4E60-AF7E-3E9C4A438962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8DCDC12-A8C4-45FC-CF5E-097F2242C108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541029" y="108490"/>
            <a:ext cx="1393306" cy="67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317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kern="1200" cap="all" spc="0" baseline="0">
          <a:solidFill>
            <a:schemeClr val="accent1"/>
          </a:solidFill>
          <a:latin typeface="Waleway" pitchFamily="2" charset="0"/>
          <a:ea typeface="+mj-ea"/>
          <a:cs typeface="Arial" panose="020B0604020202020204" pitchFamily="34" charset="0"/>
        </a:defRPr>
      </a:lvl1pPr>
    </p:titleStyle>
    <p:bodyStyle>
      <a:lvl1pPr marL="534988" indent="-354013" algn="l" defTabSz="914400" rtl="0" eaLnBrk="1" latinLnBrk="0" hangingPunct="1">
        <a:lnSpc>
          <a:spcPct val="100000"/>
        </a:lnSpc>
        <a:spcBef>
          <a:spcPts val="600"/>
        </a:spcBef>
        <a:buFont typeface="Bebas Kai" panose="04050603020B02020204" pitchFamily="82" charset="0"/>
        <a:buChar char="»"/>
        <a:defRPr sz="3000" kern="1200">
          <a:solidFill>
            <a:schemeClr val="tx2">
              <a:lumMod val="50000"/>
            </a:schemeClr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1pPr>
      <a:lvl2pPr marL="982663" indent="-352425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Bebas Kai" panose="04050603020B02020204" pitchFamily="82" charset="0"/>
        <a:buChar char="»"/>
        <a:defRPr sz="2600" kern="1200" baseline="0">
          <a:solidFill>
            <a:schemeClr val="tx2">
              <a:lumMod val="75000"/>
            </a:schemeClr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2">
              <a:lumMod val="50000"/>
            </a:schemeClr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>
              <a:lumMod val="50000"/>
            </a:schemeClr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>
              <a:lumMod val="50000"/>
            </a:schemeClr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9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8108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DM Sans"/>
              <a:buNone/>
              <a:defRPr sz="3300" b="1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unito Sans"/>
              <a:buNone/>
              <a:defRPr sz="3300" b="0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unito Sans"/>
              <a:buNone/>
              <a:defRPr sz="3300" b="0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unito Sans"/>
              <a:buNone/>
              <a:defRPr sz="3300" b="0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unito Sans"/>
              <a:buNone/>
              <a:defRPr sz="3300" b="0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unito Sans"/>
              <a:buNone/>
              <a:defRPr sz="3300" b="0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unito Sans"/>
              <a:buNone/>
              <a:defRPr sz="3300" b="0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unito Sans"/>
              <a:buNone/>
              <a:defRPr sz="3300" b="0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unito Sans"/>
              <a:buNone/>
              <a:defRPr sz="3300" b="0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810800" cy="45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DM Sans"/>
              <a:buChar char="•"/>
              <a:defRPr sz="210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DM Sans"/>
              <a:buChar char="•"/>
              <a:defRPr sz="180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DM Sans"/>
              <a:buChar char="•"/>
              <a:defRPr sz="150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M Sans"/>
              <a:buChar char="•"/>
              <a:defRPr sz="140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M Sans"/>
              <a:buChar char="•"/>
              <a:defRPr sz="140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•"/>
              <a:defRPr sz="140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•"/>
              <a:defRPr sz="140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•"/>
              <a:defRPr sz="140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•"/>
              <a:defRPr sz="140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491288"/>
            <a:ext cx="2743200" cy="2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8610600" y="6491288"/>
            <a:ext cx="3038400" cy="2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fld id="{00000000-1234-1234-1234-123412341234}" type="slidenum">
              <a:rPr lang="en-NL" smtClean="0"/>
              <a:pPr/>
              <a:t>‹#›</a:t>
            </a:fld>
            <a:endParaRPr lang="en-NL"/>
          </a:p>
        </p:txBody>
      </p:sp>
      <p:sp>
        <p:nvSpPr>
          <p:cNvPr id="10" name="Google Shape;10;p1"/>
          <p:cNvSpPr/>
          <p:nvPr/>
        </p:nvSpPr>
        <p:spPr>
          <a:xfrm>
            <a:off x="9604375" y="5981700"/>
            <a:ext cx="2044800" cy="3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67721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  <p:sldLayoutId id="2147483737" r:id="rId16"/>
    <p:sldLayoutId id="2147483738" r:id="rId17"/>
    <p:sldLayoutId id="2147483739" r:id="rId18"/>
    <p:sldLayoutId id="2147483740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5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18" Type="http://schemas.microsoft.com/office/2007/relationships/diagramDrawing" Target="../diagrams/drawing4.xml"/><Relationship Id="rId26" Type="http://schemas.openxmlformats.org/officeDocument/2006/relationships/image" Target="../media/image71.tiff"/><Relationship Id="rId3" Type="http://schemas.openxmlformats.org/officeDocument/2006/relationships/image" Target="../media/image60.png"/><Relationship Id="rId21" Type="http://schemas.openxmlformats.org/officeDocument/2006/relationships/diagramQuickStyle" Target="../diagrams/quickStyle5.xml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17" Type="http://schemas.openxmlformats.org/officeDocument/2006/relationships/diagramColors" Target="../diagrams/colors4.xml"/><Relationship Id="rId25" Type="http://schemas.openxmlformats.org/officeDocument/2006/relationships/image" Target="../media/image70.png"/><Relationship Id="rId2" Type="http://schemas.openxmlformats.org/officeDocument/2006/relationships/notesSlide" Target="../notesSlides/notesSlide4.xml"/><Relationship Id="rId16" Type="http://schemas.openxmlformats.org/officeDocument/2006/relationships/diagramQuickStyle" Target="../diagrams/quickStyle4.xml"/><Relationship Id="rId20" Type="http://schemas.openxmlformats.org/officeDocument/2006/relationships/diagramLayout" Target="../diagrams/layout5.xml"/><Relationship Id="rId1" Type="http://schemas.openxmlformats.org/officeDocument/2006/relationships/slideLayout" Target="../slideLayouts/slideLayout28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24" Type="http://schemas.openxmlformats.org/officeDocument/2006/relationships/image" Target="../media/image69.png"/><Relationship Id="rId5" Type="http://schemas.openxmlformats.org/officeDocument/2006/relationships/diagramLayout" Target="../diagrams/layout2.xml"/><Relationship Id="rId15" Type="http://schemas.openxmlformats.org/officeDocument/2006/relationships/diagramLayout" Target="../diagrams/layout4.xml"/><Relationship Id="rId23" Type="http://schemas.microsoft.com/office/2007/relationships/diagramDrawing" Target="../diagrams/drawing5.xml"/><Relationship Id="rId28" Type="http://schemas.openxmlformats.org/officeDocument/2006/relationships/image" Target="../media/image29.png"/><Relationship Id="rId10" Type="http://schemas.openxmlformats.org/officeDocument/2006/relationships/diagramLayout" Target="../diagrams/layout3.xml"/><Relationship Id="rId19" Type="http://schemas.openxmlformats.org/officeDocument/2006/relationships/diagramData" Target="../diagrams/data5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Relationship Id="rId14" Type="http://schemas.openxmlformats.org/officeDocument/2006/relationships/diagramData" Target="../diagrams/data4.xml"/><Relationship Id="rId22" Type="http://schemas.openxmlformats.org/officeDocument/2006/relationships/diagramColors" Target="../diagrams/colors5.xml"/><Relationship Id="rId27" Type="http://schemas.openxmlformats.org/officeDocument/2006/relationships/image" Target="../media/image72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www.youtube.com/watch?v=GfF2e0vyGM4" TargetMode="Externa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41.png"/><Relationship Id="rId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8.xml"/><Relationship Id="rId4" Type="http://schemas.openxmlformats.org/officeDocument/2006/relationships/hyperlink" Target="https://www.flipsnack.com/FABF97EEFB5/the-bridge-of-hope-job-book-the-ultimate-guide-to-getting-a-job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5.xml"/><Relationship Id="rId5" Type="http://schemas.openxmlformats.org/officeDocument/2006/relationships/hyperlink" Target="https://www.flipsnack.com/FABF97EEFB5/social-boost-by-bridge-of-hope-careers.html" TargetMode="External"/><Relationship Id="rId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8.xml"/><Relationship Id="rId4" Type="http://schemas.openxmlformats.org/officeDocument/2006/relationships/hyperlink" Target="https://www.flipsnack.com/FABF97EEFB5/bridge-of-hope-learning-with-empathy-series-160525/full-view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6BD009-6F77-F0C7-681F-46A8FB89D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10F41AE-1F39-193D-96C5-F8F891F4F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717" y="-90152"/>
            <a:ext cx="12246429" cy="69605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43F271-856A-3C75-8935-F7F92ED9D222}"/>
              </a:ext>
            </a:extLst>
          </p:cNvPr>
          <p:cNvSpPr txBox="1"/>
          <p:nvPr/>
        </p:nvSpPr>
        <p:spPr>
          <a:xfrm>
            <a:off x="0" y="4829936"/>
            <a:ext cx="12192000" cy="130353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waleway bold"/>
              <a:ea typeface="Lato Heavy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BD25B2-A3C8-0295-7657-20F269495AAE}"/>
              </a:ext>
            </a:extLst>
          </p:cNvPr>
          <p:cNvSpPr txBox="1"/>
          <p:nvPr/>
        </p:nvSpPr>
        <p:spPr>
          <a:xfrm>
            <a:off x="-2" y="5641856"/>
            <a:ext cx="12192002" cy="6953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2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Waleway ExtraBold" pitchFamily="2" charset="0"/>
              <a:ea typeface="Lato Heavy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BFAEB4-424A-E316-A4F2-B25D0F286F4F}"/>
              </a:ext>
            </a:extLst>
          </p:cNvPr>
          <p:cNvSpPr txBox="1"/>
          <p:nvPr/>
        </p:nvSpPr>
        <p:spPr>
          <a:xfrm>
            <a:off x="64533" y="-79950"/>
            <a:ext cx="7598139" cy="1303531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aleway bold"/>
                <a:ea typeface="Lato Heavy" panose="020F0502020204030203" pitchFamily="34" charset="0"/>
                <a:cs typeface="Arial" panose="020B0604020202020204" pitchFamily="34" charset="0"/>
              </a:rPr>
              <a:t>HIRE FOR GRIT</a:t>
            </a:r>
            <a:r>
              <a:rPr kumimoji="0" lang="en-US" sz="7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aleway bold"/>
                <a:ea typeface="Lato Heavy" panose="020F0502020204030203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7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waleway bold"/>
              <a:ea typeface="Lato Heavy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F226EE-B077-B96D-67F7-263926B63108}"/>
              </a:ext>
            </a:extLst>
          </p:cNvPr>
          <p:cNvSpPr txBox="1"/>
          <p:nvPr/>
        </p:nvSpPr>
        <p:spPr>
          <a:xfrm>
            <a:off x="676656" y="802956"/>
            <a:ext cx="60899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FB92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SUPERCHARGE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FB92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SOCIAL VALUE.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B477BD-3521-F5E8-379C-B707808725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8223" y="99319"/>
            <a:ext cx="1154242" cy="6953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997597-C71E-2D0A-4E09-46CFCA695D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29749" y="984177"/>
            <a:ext cx="1171189" cy="70138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175918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3">
            <a:extLst>
              <a:ext uri="{FF2B5EF4-FFF2-40B4-BE49-F238E27FC236}">
                <a16:creationId xmlns:a16="http://schemas.microsoft.com/office/drawing/2014/main" id="{60136DB5-941B-96C1-764B-BB322E11EFE5}"/>
              </a:ext>
            </a:extLst>
          </p:cNvPr>
          <p:cNvGraphicFramePr/>
          <p:nvPr/>
        </p:nvGraphicFramePr>
        <p:xfrm>
          <a:off x="658319" y="1420891"/>
          <a:ext cx="6881734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itle 1">
            <a:extLst>
              <a:ext uri="{FF2B5EF4-FFF2-40B4-BE49-F238E27FC236}">
                <a16:creationId xmlns:a16="http://schemas.microsoft.com/office/drawing/2014/main" id="{A84EE376-DB72-808C-E2FC-E34045467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26" y="-17463"/>
            <a:ext cx="10949066" cy="1325563"/>
          </a:xfrm>
        </p:spPr>
        <p:txBody>
          <a:bodyPr>
            <a:normAutofit/>
          </a:bodyPr>
          <a:lstStyle/>
          <a:p>
            <a:r>
              <a:rPr lang="en-US" sz="3800" b="1" dirty="0">
                <a:solidFill>
                  <a:schemeClr val="bg1"/>
                </a:solidFill>
              </a:rPr>
              <a:t>UNLEASH YOUR LEVY</a:t>
            </a:r>
            <a:br>
              <a:rPr lang="en-US" sz="3800" b="1" dirty="0">
                <a:solidFill>
                  <a:schemeClr val="bg1"/>
                </a:solidFill>
              </a:rPr>
            </a:br>
            <a:r>
              <a:rPr lang="en-US" sz="3800" b="1" dirty="0">
                <a:solidFill>
                  <a:srgbClr val="00FB92"/>
                </a:solidFill>
              </a:rPr>
              <a:t>RELEASE SKILLS FUNDING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60F2BE3-4CF4-748D-2683-B2F3880A96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4203" y="5970303"/>
            <a:ext cx="10358204" cy="707886"/>
          </a:xfrm>
          <a:prstGeom prst="rect">
            <a:avLst/>
          </a:prstGeom>
          <a:noFill/>
          <a:ln w="38100">
            <a:solidFill>
              <a:schemeClr val="lt1">
                <a:hueOff val="0"/>
                <a:satOff val="0"/>
                <a:lumOff val="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FB9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94% of UK employers </a:t>
            </a:r>
            <a:r>
              <a:rPr kumimoji="0" lang="en-US" alt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fail to use their levy.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Gratis service for CIH Members .</a:t>
            </a:r>
            <a:endParaRPr kumimoji="0" lang="en-US" altLang="en-US" sz="2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AADFFD-6B44-EE41-0D62-FC0BCCB62F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4325" y="2077324"/>
            <a:ext cx="3678649" cy="277396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D8A99A-F08B-6CE5-CF29-03791F912C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70812" y="552523"/>
            <a:ext cx="2458945" cy="986938"/>
          </a:xfrm>
          <a:prstGeom prst="rect">
            <a:avLst/>
          </a:prstGeom>
          <a:ln w="38100">
            <a:solidFill>
              <a:schemeClr val="lt1">
                <a:hueOff val="0"/>
                <a:satOff val="0"/>
                <a:lumOff val="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808303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94777B-8CE8-3D03-588B-DB21732779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7F72FD2-1FB7-7076-8BB3-FACD152F48B8}"/>
              </a:ext>
            </a:extLst>
          </p:cNvPr>
          <p:cNvSpPr txBox="1"/>
          <p:nvPr/>
        </p:nvSpPr>
        <p:spPr>
          <a:xfrm>
            <a:off x="1" y="-78056"/>
            <a:ext cx="12192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LOCAL EMPLOYMENT NETWORKS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FB92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ACCELERATE PLACE BASED SOCIAL VALUE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075C54-89B0-DCDF-A184-5F13AC5776B2}"/>
              </a:ext>
            </a:extLst>
          </p:cNvPr>
          <p:cNvSpPr txBox="1"/>
          <p:nvPr/>
        </p:nvSpPr>
        <p:spPr>
          <a:xfrm>
            <a:off x="7313851" y="5197649"/>
            <a:ext cx="3926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SPECIALIST ACTIVATION PARTNERS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9CF4EF-339D-F26A-35AA-634A59309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99" y="5606091"/>
            <a:ext cx="5079729" cy="920250"/>
          </a:xfrm>
          <a:prstGeom prst="rect">
            <a:avLst/>
          </a:prstGeom>
          <a:ln w="28575">
            <a:solidFill>
              <a:schemeClr val="lt1">
                <a:hueOff val="0"/>
                <a:satOff val="0"/>
                <a:lumOff val="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C6E935-E5C2-7DE8-4F19-4ABBD5CA54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1428831"/>
            <a:ext cx="5124064" cy="3718463"/>
          </a:xfrm>
          <a:prstGeom prst="rect">
            <a:avLst/>
          </a:prstGeom>
          <a:ln w="38100">
            <a:solidFill>
              <a:schemeClr val="lt1">
                <a:hueOff val="0"/>
                <a:satOff val="0"/>
                <a:lumOff val="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96A48A-F4F6-2809-3F3B-91E044B4B3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4918" y="5665008"/>
            <a:ext cx="832810" cy="40120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07EEBF2-0743-FD8F-5923-5244531C67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44784" y="5728912"/>
            <a:ext cx="618660" cy="3274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659835-A25D-CB9C-012C-DC5D9EFCC6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3805" y="5713146"/>
            <a:ext cx="1549503" cy="3944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1D8B26-40E9-5586-7A64-A83C11BAD3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219" y="1428832"/>
            <a:ext cx="6109952" cy="509751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3187407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2D6923A-6400-4F89-3CE1-79C9F8FFE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458" y="0"/>
            <a:ext cx="12236458" cy="68990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A6D54E-B9B0-44E4-B7BE-801FD6C0644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1963" y="101261"/>
            <a:ext cx="11801474" cy="1325563"/>
          </a:xfrm>
        </p:spPr>
        <p:txBody>
          <a:bodyPr>
            <a:noAutofit/>
          </a:bodyPr>
          <a:lstStyle/>
          <a:p>
            <a:pPr algn="ctr"/>
            <a:r>
              <a:rPr lang="en-GB" sz="4800" dirty="0">
                <a:solidFill>
                  <a:schemeClr val="bg1"/>
                </a:solidFill>
              </a:rPr>
              <a:t>EXPAND YOUR CLIENTS TALENT POOL</a:t>
            </a:r>
            <a:br>
              <a:rPr lang="en-GB" sz="4800" dirty="0">
                <a:solidFill>
                  <a:schemeClr val="bg1"/>
                </a:solidFill>
              </a:rPr>
            </a:br>
            <a:r>
              <a:rPr lang="en-GB" sz="4400" i="1" dirty="0">
                <a:solidFill>
                  <a:srgbClr val="00FB92"/>
                </a:solidFill>
              </a:rPr>
              <a:t>UNLEASH YOUR SOCIAL VALUE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6F0254-E2C6-24FF-4F30-90240CBF64B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599" y="6356350"/>
            <a:ext cx="319087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82E279-20FD-4E60-AF7E-3E9C4A43896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333144">
                    <a:tint val="75000"/>
                  </a:srgbClr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333144">
                  <a:tint val="75000"/>
                </a:srgbClr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graphicFrame>
        <p:nvGraphicFramePr>
          <p:cNvPr id="3" name="TextBox 4">
            <a:extLst>
              <a:ext uri="{FF2B5EF4-FFF2-40B4-BE49-F238E27FC236}">
                <a16:creationId xmlns:a16="http://schemas.microsoft.com/office/drawing/2014/main" id="{038A456A-30F9-4C45-6DF0-9DF0C969905F}"/>
              </a:ext>
            </a:extLst>
          </p:cNvPr>
          <p:cNvGraphicFramePr/>
          <p:nvPr/>
        </p:nvGraphicFramePr>
        <p:xfrm>
          <a:off x="2081205" y="2417258"/>
          <a:ext cx="3702050" cy="17199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8" name="TextBox 4">
            <a:extLst>
              <a:ext uri="{FF2B5EF4-FFF2-40B4-BE49-F238E27FC236}">
                <a16:creationId xmlns:a16="http://schemas.microsoft.com/office/drawing/2014/main" id="{5CE33435-79C2-02F3-3E97-0A89109EECA6}"/>
              </a:ext>
            </a:extLst>
          </p:cNvPr>
          <p:cNvGraphicFramePr/>
          <p:nvPr/>
        </p:nvGraphicFramePr>
        <p:xfrm>
          <a:off x="5897636" y="2412742"/>
          <a:ext cx="4476667" cy="17290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9" name="TextBox 4">
            <a:extLst>
              <a:ext uri="{FF2B5EF4-FFF2-40B4-BE49-F238E27FC236}">
                <a16:creationId xmlns:a16="http://schemas.microsoft.com/office/drawing/2014/main" id="{386AFE93-9430-E9E2-F3FB-F901E4DE8785}"/>
              </a:ext>
            </a:extLst>
          </p:cNvPr>
          <p:cNvGraphicFramePr/>
          <p:nvPr/>
        </p:nvGraphicFramePr>
        <p:xfrm>
          <a:off x="2081205" y="4182411"/>
          <a:ext cx="3702050" cy="17199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12" name="TextBox 4">
            <a:extLst>
              <a:ext uri="{FF2B5EF4-FFF2-40B4-BE49-F238E27FC236}">
                <a16:creationId xmlns:a16="http://schemas.microsoft.com/office/drawing/2014/main" id="{A241EF51-FCD1-CCA0-DEE8-B8A22B4B51CF}"/>
              </a:ext>
            </a:extLst>
          </p:cNvPr>
          <p:cNvGraphicFramePr/>
          <p:nvPr/>
        </p:nvGraphicFramePr>
        <p:xfrm>
          <a:off x="5897636" y="4177895"/>
          <a:ext cx="4476667" cy="17290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5B716F02-959F-CB01-3162-B08B8637119D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t="6546"/>
          <a:stretch/>
        </p:blipFill>
        <p:spPr>
          <a:xfrm>
            <a:off x="293192" y="4314291"/>
            <a:ext cx="1627847" cy="14771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A4199E0-8D29-74EE-8E1D-33F67C00652E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56257" y="2570555"/>
            <a:ext cx="1627846" cy="14771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FC666F-1169-99CD-9F14-3FDE127ED977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732577" y="2641297"/>
            <a:ext cx="1311786" cy="12532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2A140B-9239-768E-C2E7-80A4E0FEABEA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694635" y="4396995"/>
            <a:ext cx="1311786" cy="13117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F78E79-5707-6BAD-4C62-0431EBA392E4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096656" y="1471980"/>
            <a:ext cx="1723869" cy="100272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033294154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30850A-A666-A5AF-0E00-50EEA7B3F3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41C2E75-5813-C8BB-A286-6D477935C2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5034" y="0"/>
            <a:ext cx="3039035" cy="34289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72D9BD4-E033-4E58-43C7-9F1B2E95F9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9033" y="3428994"/>
            <a:ext cx="3101785" cy="3429002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DB088C5-C636-68CB-F0DF-CF6EE6131F88}"/>
              </a:ext>
            </a:extLst>
          </p:cNvPr>
          <p:cNvGraphicFramePr>
            <a:graphicFrameLocks noGrp="1"/>
          </p:cNvGraphicFramePr>
          <p:nvPr/>
        </p:nvGraphicFramePr>
        <p:xfrm>
          <a:off x="52850" y="0"/>
          <a:ext cx="12192000" cy="685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712952836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188345595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877623762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657027009"/>
                    </a:ext>
                  </a:extLst>
                </a:gridCol>
              </a:tblGrid>
              <a:tr h="3429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0743297"/>
                  </a:ext>
                </a:extLst>
              </a:tr>
              <a:tr h="3429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0126043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51191993-A822-E571-4C34-996F902FBB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091885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413AFE-3243-5623-8308-FC552A16F4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3723" y="134007"/>
            <a:ext cx="1848960" cy="28382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722202-3FF2-F7FE-FB3F-32C7CFCE28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0818" y="-1"/>
            <a:ext cx="3056965" cy="34289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6291F6A-01C5-3369-822F-0888A17A1B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033" y="3428998"/>
            <a:ext cx="3091886" cy="34290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E4A8DFB-6689-1AA2-DF9C-1733F8441B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35033" y="3428998"/>
            <a:ext cx="3101785" cy="34289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E9A6EF3-67FB-C0AF-3973-09153A34A1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40819" y="3751723"/>
            <a:ext cx="3101784" cy="310627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60159DC-E49D-F1E3-0215-F84D383F4D1E}"/>
              </a:ext>
            </a:extLst>
          </p:cNvPr>
          <p:cNvSpPr txBox="1"/>
          <p:nvPr/>
        </p:nvSpPr>
        <p:spPr>
          <a:xfrm>
            <a:off x="3083853" y="3106269"/>
            <a:ext cx="6158750" cy="677108"/>
          </a:xfrm>
          <a:prstGeom prst="rect">
            <a:avLst/>
          </a:prstGeom>
          <a:solidFill>
            <a:schemeClr val="tx1">
              <a:lumMod val="50000"/>
            </a:schemeClr>
          </a:solidFill>
          <a:ln w="7302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A TALE OF TWO PEOPLE</a:t>
            </a:r>
          </a:p>
        </p:txBody>
      </p:sp>
    </p:spTree>
    <p:extLst>
      <p:ext uri="{BB962C8B-B14F-4D97-AF65-F5344CB8AC3E}">
        <p14:creationId xmlns:p14="http://schemas.microsoft.com/office/powerpoint/2010/main" val="28083379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D81E64-AAEE-C4D9-3E8E-B5AE6D1A9D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B780CC0-6581-4D53-A5F0-AF03E163BC6D}"/>
              </a:ext>
            </a:extLst>
          </p:cNvPr>
          <p:cNvSpPr txBox="1"/>
          <p:nvPr/>
        </p:nvSpPr>
        <p:spPr>
          <a:xfrm>
            <a:off x="86497" y="100013"/>
            <a:ext cx="6003020" cy="1049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</a:rPr>
              <a:t>STOP HIRING FOR </a:t>
            </a:r>
            <a:r>
              <a:rPr kumimoji="0" lang="en-US" sz="3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</a:rPr>
              <a:t>FIT.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</a:rPr>
              <a:t> </a:t>
            </a:r>
            <a:b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</a:rPr>
            </a:b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</a:rPr>
              <a:t>HIRE FOR </a:t>
            </a:r>
            <a:r>
              <a:rPr kumimoji="0" lang="en-US" sz="3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</a:rPr>
              <a:t>GRIT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</a:rPr>
              <a:t>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7FDD60-6ACE-332F-BF2C-C65206CEF9C4}"/>
              </a:ext>
            </a:extLst>
          </p:cNvPr>
          <p:cNvSpPr txBox="1"/>
          <p:nvPr/>
        </p:nvSpPr>
        <p:spPr>
          <a:xfrm>
            <a:off x="92981" y="1273565"/>
            <a:ext cx="5727052" cy="509865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~ GRIT is the #1 predictor of career success*.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      ~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More than IQ, EQ, qualifications, or background.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0B0004020202020204" pitchFamily="34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~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When you ‘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Recruit for Resilience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’, you recruit for retention.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0B0004020202020204" pitchFamily="34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~ Candidates from under-represented groups have GRIT in spades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0B0004020202020204" pitchFamily="34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Hiring for GRIT is the ultimate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merit-based inclusion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9DF8D1-66D7-5C42-AADA-B24227C3A12A}"/>
              </a:ext>
            </a:extLst>
          </p:cNvPr>
          <p:cNvSpPr txBox="1"/>
          <p:nvPr/>
        </p:nvSpPr>
        <p:spPr>
          <a:xfrm>
            <a:off x="1214438" y="6277672"/>
            <a:ext cx="9744075" cy="492443"/>
          </a:xfrm>
          <a:prstGeom prst="rect">
            <a:avLst/>
          </a:prstGeom>
          <a:solidFill>
            <a:schemeClr val="tx1">
              <a:lumMod val="50000"/>
            </a:schemeClr>
          </a:solidFill>
          <a:ln w="412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FB92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GRIT ~ The Ted Talk</a:t>
            </a:r>
            <a:r>
              <a:rPr kumimoji="0" lang="en-GB" sz="2500" b="0" i="0" u="none" strike="noStrike" kern="1200" cap="none" spc="0" normalizeH="0" baseline="0" noProof="0" dirty="0">
                <a:ln>
                  <a:noFill/>
                </a:ln>
                <a:solidFill>
                  <a:srgbClr val="00FB92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. Angela Duckworth’s 15-year research</a:t>
            </a: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00FB92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*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D72B40-8008-9349-8A4B-12CD0290740D}"/>
              </a:ext>
            </a:extLst>
          </p:cNvPr>
          <p:cNvSpPr txBox="1"/>
          <p:nvPr/>
        </p:nvSpPr>
        <p:spPr>
          <a:xfrm>
            <a:off x="92979" y="55053"/>
            <a:ext cx="11365595" cy="1049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STOP HIRING FOR 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FIT.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 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</a:b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B92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HIRE FOR </a:t>
            </a: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00FB92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GRIT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B92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D7C202-473A-374B-D693-484109BE5E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1" y="1384163"/>
            <a:ext cx="6384020" cy="478920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CEB4B32-E3B7-BE85-47EC-6A346FFE2357}"/>
              </a:ext>
            </a:extLst>
          </p:cNvPr>
          <p:cNvSpPr/>
          <p:nvPr/>
        </p:nvSpPr>
        <p:spPr>
          <a:xfrm>
            <a:off x="10319657" y="55053"/>
            <a:ext cx="1872343" cy="1094125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2FF049-F4DA-F9BA-8BD5-2E8BB93B25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3440" y="317943"/>
            <a:ext cx="1435658" cy="73336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073563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11B6C9-FF1F-C0B0-B2F9-FB394558AF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874EE366-DA88-8132-A03B-D7B7BF00C2C7}"/>
              </a:ext>
            </a:extLst>
          </p:cNvPr>
          <p:cNvSpPr/>
          <p:nvPr/>
        </p:nvSpPr>
        <p:spPr>
          <a:xfrm>
            <a:off x="4147709" y="4975411"/>
            <a:ext cx="2473636" cy="104521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69A887-47BA-3332-B290-3DC02E8379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2115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5415E4-2CEE-AD85-5936-9C2191746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82E279-20FD-4E60-AF7E-3E9C4A43896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5B87A74D-EE9B-E3DB-CA80-165499679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40" y="14661"/>
            <a:ext cx="11933357" cy="1074552"/>
          </a:xfrm>
        </p:spPr>
        <p:txBody>
          <a:bodyPr>
            <a:noAutofit/>
          </a:bodyPr>
          <a:lstStyle/>
          <a:p>
            <a:r>
              <a:rPr lang="en-US" sz="3800" b="1" dirty="0">
                <a:solidFill>
                  <a:schemeClr val="bg1"/>
                </a:solidFill>
              </a:rPr>
              <a:t>INCLUSIVE HIRING</a:t>
            </a:r>
            <a:br>
              <a:rPr lang="en-US" sz="3800" b="1" dirty="0">
                <a:solidFill>
                  <a:schemeClr val="bg1"/>
                </a:solidFill>
              </a:rPr>
            </a:br>
            <a:r>
              <a:rPr lang="en-US" sz="3800" b="1" dirty="0">
                <a:solidFill>
                  <a:srgbClr val="00FB92"/>
                </a:solidFill>
              </a:rPr>
              <a:t>TURBO CHARGES SOCIAL VALUE (E</a:t>
            </a:r>
            <a:r>
              <a:rPr lang="en-US" sz="3800" b="1" dirty="0"/>
              <a:t>S</a:t>
            </a:r>
            <a:r>
              <a:rPr lang="en-US" sz="3800" b="1" dirty="0">
                <a:solidFill>
                  <a:srgbClr val="00FB92"/>
                </a:solidFill>
              </a:rPr>
              <a:t>G)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96C8C5A-E416-8248-D6EF-56BE31E334DA}"/>
              </a:ext>
            </a:extLst>
          </p:cNvPr>
          <p:cNvCxnSpPr>
            <a:cxnSpLocks/>
          </p:cNvCxnSpPr>
          <p:nvPr/>
        </p:nvCxnSpPr>
        <p:spPr>
          <a:xfrm>
            <a:off x="1774178" y="1409075"/>
            <a:ext cx="0" cy="4602020"/>
          </a:xfrm>
          <a:prstGeom prst="line">
            <a:avLst/>
          </a:prstGeom>
          <a:ln w="1206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A9C2354-DE43-5278-4618-2EF4EF2D6719}"/>
              </a:ext>
            </a:extLst>
          </p:cNvPr>
          <p:cNvSpPr txBox="1"/>
          <p:nvPr/>
        </p:nvSpPr>
        <p:spPr>
          <a:xfrm>
            <a:off x="1758078" y="6044338"/>
            <a:ext cx="24900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½ DAY EDI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TRAINING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D619D7-85C8-4DD9-2B23-2A03782D0664}"/>
              </a:ext>
            </a:extLst>
          </p:cNvPr>
          <p:cNvSpPr/>
          <p:nvPr/>
        </p:nvSpPr>
        <p:spPr>
          <a:xfrm>
            <a:off x="1881026" y="5291815"/>
            <a:ext cx="2328154" cy="622743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9CA779-8ABF-230D-7D8C-9D019E8703D9}"/>
              </a:ext>
            </a:extLst>
          </p:cNvPr>
          <p:cNvSpPr txBox="1"/>
          <p:nvPr/>
        </p:nvSpPr>
        <p:spPr>
          <a:xfrm>
            <a:off x="4210039" y="6041757"/>
            <a:ext cx="21145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50 HOURS VOLUNTEERING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A74C01-19EE-C164-4E94-30590BB8C775}"/>
              </a:ext>
            </a:extLst>
          </p:cNvPr>
          <p:cNvSpPr txBox="1"/>
          <p:nvPr/>
        </p:nvSpPr>
        <p:spPr>
          <a:xfrm>
            <a:off x="6621342" y="6099804"/>
            <a:ext cx="21961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INCLUSIVE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 HIRING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5DF131-7345-3AF7-1A2A-1CB4F15A6AB9}"/>
              </a:ext>
            </a:extLst>
          </p:cNvPr>
          <p:cNvSpPr txBox="1"/>
          <p:nvPr/>
        </p:nvSpPr>
        <p:spPr>
          <a:xfrm>
            <a:off x="8875001" y="6052089"/>
            <a:ext cx="30883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JUSTICE-FRIENDLY HIRING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362F5F-3F14-C0EC-69C6-D6611E6718A0}"/>
              </a:ext>
            </a:extLst>
          </p:cNvPr>
          <p:cNvSpPr txBox="1"/>
          <p:nvPr/>
        </p:nvSpPr>
        <p:spPr>
          <a:xfrm>
            <a:off x="2442283" y="5374822"/>
            <a:ext cx="1077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£404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5E3852-BACE-E1BB-2398-9DE32E07A79D}"/>
              </a:ext>
            </a:extLst>
          </p:cNvPr>
          <p:cNvSpPr txBox="1"/>
          <p:nvPr/>
        </p:nvSpPr>
        <p:spPr>
          <a:xfrm>
            <a:off x="5476867" y="4816219"/>
            <a:ext cx="1113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£300K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7331C5-9D5D-C5F5-1BB5-ACD3A1AB66CA}"/>
              </a:ext>
            </a:extLst>
          </p:cNvPr>
          <p:cNvSpPr txBox="1"/>
          <p:nvPr/>
        </p:nvSpPr>
        <p:spPr>
          <a:xfrm>
            <a:off x="0" y="3404127"/>
            <a:ext cx="17132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£ SOCIAL VALUE  GENERATED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62AAFB6-E0E2-2497-DCB1-08C9FB6636D5}"/>
              </a:ext>
            </a:extLst>
          </p:cNvPr>
          <p:cNvSpPr/>
          <p:nvPr/>
        </p:nvSpPr>
        <p:spPr>
          <a:xfrm>
            <a:off x="4249951" y="4874047"/>
            <a:ext cx="2325717" cy="107455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5470AB9-3B75-4F8C-8378-5B0E65FC36BB}"/>
              </a:ext>
            </a:extLst>
          </p:cNvPr>
          <p:cNvSpPr/>
          <p:nvPr/>
        </p:nvSpPr>
        <p:spPr>
          <a:xfrm>
            <a:off x="6621342" y="3297836"/>
            <a:ext cx="2253657" cy="26957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4CA18F6-ABBE-1223-04D0-7BD38FD59066}"/>
              </a:ext>
            </a:extLst>
          </p:cNvPr>
          <p:cNvSpPr txBox="1"/>
          <p:nvPr/>
        </p:nvSpPr>
        <p:spPr>
          <a:xfrm>
            <a:off x="4909413" y="5135997"/>
            <a:ext cx="11296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£846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F3AE5E1-3721-BFA4-3CEF-3D7188DF7E7B}"/>
              </a:ext>
            </a:extLst>
          </p:cNvPr>
          <p:cNvSpPr txBox="1"/>
          <p:nvPr/>
        </p:nvSpPr>
        <p:spPr>
          <a:xfrm>
            <a:off x="7030419" y="4381225"/>
            <a:ext cx="1519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£20,000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46E6888-8328-8D7A-D8E9-013DCB43A7F4}"/>
              </a:ext>
            </a:extLst>
          </p:cNvPr>
          <p:cNvSpPr txBox="1"/>
          <p:nvPr/>
        </p:nvSpPr>
        <p:spPr>
          <a:xfrm>
            <a:off x="-4762" y="5669760"/>
            <a:ext cx="18703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Source: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 Social Value Portal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A843F6B-FB91-3FCF-A107-A2414E1B074F}"/>
              </a:ext>
            </a:extLst>
          </p:cNvPr>
          <p:cNvSpPr/>
          <p:nvPr/>
        </p:nvSpPr>
        <p:spPr>
          <a:xfrm>
            <a:off x="8874999" y="269824"/>
            <a:ext cx="2855032" cy="574718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E2BF2FE-CFDC-E188-AC0F-FE51F88F385C}"/>
              </a:ext>
            </a:extLst>
          </p:cNvPr>
          <p:cNvSpPr txBox="1"/>
          <p:nvPr/>
        </p:nvSpPr>
        <p:spPr>
          <a:xfrm>
            <a:off x="9489429" y="2883332"/>
            <a:ext cx="185920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£56,000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90E1EE6-04D1-4FB5-25D3-F1148E2C22DE}"/>
              </a:ext>
            </a:extLst>
          </p:cNvPr>
          <p:cNvCxnSpPr>
            <a:cxnSpLocks/>
          </p:cNvCxnSpPr>
          <p:nvPr/>
        </p:nvCxnSpPr>
        <p:spPr>
          <a:xfrm flipH="1" flipV="1">
            <a:off x="1788762" y="5955409"/>
            <a:ext cx="9941269" cy="61597"/>
          </a:xfrm>
          <a:prstGeom prst="line">
            <a:avLst/>
          </a:prstGeom>
          <a:ln w="1206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8FA8A7E8-7980-AEA7-7375-39ED715BEE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6705" y="1641366"/>
            <a:ext cx="1082273" cy="75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790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B1D953-599E-FC2C-6989-40C0A88441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0290BEE-5587-01AD-1057-B5A9E8B96E31}"/>
              </a:ext>
            </a:extLst>
          </p:cNvPr>
          <p:cNvSpPr txBox="1"/>
          <p:nvPr/>
        </p:nvSpPr>
        <p:spPr>
          <a:xfrm>
            <a:off x="86497" y="49213"/>
            <a:ext cx="6003020" cy="1049165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alkboard SE" panose="03050602040202020205" pitchFamily="66" charset="77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5ED6B2-A7B1-A89E-6F68-61FB465A63E8}"/>
              </a:ext>
            </a:extLst>
          </p:cNvPr>
          <p:cNvSpPr txBox="1"/>
          <p:nvPr/>
        </p:nvSpPr>
        <p:spPr>
          <a:xfrm>
            <a:off x="10461812" y="100012"/>
            <a:ext cx="1643690" cy="1049165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33144">
                  <a:lumMod val="50000"/>
                </a:srgbClr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C241EB-06F1-40E4-3551-5EE636CD2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2746" y="162859"/>
            <a:ext cx="1454327" cy="788568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973BD45-6F67-AEEC-D455-126E6C41B27E}"/>
              </a:ext>
            </a:extLst>
          </p:cNvPr>
          <p:cNvSpPr txBox="1"/>
          <p:nvPr/>
        </p:nvSpPr>
        <p:spPr>
          <a:xfrm>
            <a:off x="86498" y="100012"/>
            <a:ext cx="6003020" cy="1049165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alkboard SE" panose="03050602040202020205" pitchFamily="66" charset="77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36451EB-9CDB-184C-CFC7-E7E024675897}"/>
              </a:ext>
            </a:extLst>
          </p:cNvPr>
          <p:cNvSpPr txBox="1"/>
          <p:nvPr/>
        </p:nvSpPr>
        <p:spPr>
          <a:xfrm>
            <a:off x="244927" y="223480"/>
            <a:ext cx="10586571" cy="7279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THE WORLD’S MOST INCLUSIVE TALENT POOL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FB92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&gt; 1MILLION OVERLOOKED &amp; GRITTY CANDIDATES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237B62-8AD4-D6BC-8C3B-5E37DBEBC9EE}"/>
              </a:ext>
            </a:extLst>
          </p:cNvPr>
          <p:cNvSpPr txBox="1"/>
          <p:nvPr/>
        </p:nvSpPr>
        <p:spPr>
          <a:xfrm>
            <a:off x="422138" y="1416645"/>
            <a:ext cx="4948791" cy="36933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UNTAPPED TALENT POOLS ACROSS THE GLOBE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724E6C-41EC-43E6-7A31-F4ED4D6E5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011" y="1981199"/>
            <a:ext cx="5713371" cy="4413885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D14EB4B-99B6-99CA-7FCD-71F3C471DBFF}"/>
              </a:ext>
            </a:extLst>
          </p:cNvPr>
          <p:cNvGraphicFramePr>
            <a:graphicFrameLocks noGrp="1"/>
          </p:cNvGraphicFramePr>
          <p:nvPr/>
        </p:nvGraphicFramePr>
        <p:xfrm>
          <a:off x="6710594" y="1546137"/>
          <a:ext cx="4948792" cy="4858974"/>
        </p:xfrm>
        <a:graphic>
          <a:graphicData uri="http://schemas.openxmlformats.org/drawingml/2006/table">
            <a:tbl>
              <a:tblPr firstRow="1" bandRow="1"/>
              <a:tblGrid>
                <a:gridCol w="3044366">
                  <a:extLst>
                    <a:ext uri="{9D8B030D-6E8A-4147-A177-3AD203B41FA5}">
                      <a16:colId xmlns:a16="http://schemas.microsoft.com/office/drawing/2014/main" val="1692366788"/>
                    </a:ext>
                  </a:extLst>
                </a:gridCol>
                <a:gridCol w="1904426">
                  <a:extLst>
                    <a:ext uri="{9D8B030D-6E8A-4147-A177-3AD203B41FA5}">
                      <a16:colId xmlns:a16="http://schemas.microsoft.com/office/drawing/2014/main" val="3474858225"/>
                    </a:ext>
                  </a:extLst>
                </a:gridCol>
              </a:tblGrid>
              <a:tr h="679505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002060"/>
                          </a:solidFill>
                        </a:rPr>
                        <a:t>UNTAPPED TALENT POOL </a:t>
                      </a: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002060"/>
                          </a:solidFill>
                        </a:rPr>
                        <a:t>CANDIDATES</a:t>
                      </a: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8829698"/>
                  </a:ext>
                </a:extLst>
              </a:tr>
              <a:tr h="679505">
                <a:tc>
                  <a:txBody>
                    <a:bodyPr/>
                    <a:lstStyle/>
                    <a:p>
                      <a:r>
                        <a:rPr lang="en-US" sz="1800" b="1" i="1" dirty="0">
                          <a:solidFill>
                            <a:srgbClr val="002060"/>
                          </a:solidFill>
                        </a:rPr>
                        <a:t>NEURODIVERGENT </a:t>
                      </a: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002060"/>
                          </a:solidFill>
                        </a:rPr>
                        <a:t>20,277</a:t>
                      </a: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8910548"/>
                  </a:ext>
                </a:extLst>
              </a:tr>
              <a:tr h="410521">
                <a:tc>
                  <a:txBody>
                    <a:bodyPr/>
                    <a:lstStyle/>
                    <a:p>
                      <a:r>
                        <a:rPr lang="en-US" sz="1800" b="1" i="1" dirty="0">
                          <a:solidFill>
                            <a:srgbClr val="002060"/>
                          </a:solidFill>
                        </a:rPr>
                        <a:t>REFUGEES</a:t>
                      </a: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002060"/>
                          </a:solidFill>
                        </a:rPr>
                        <a:t>11,484</a:t>
                      </a: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383187"/>
                  </a:ext>
                </a:extLst>
              </a:tr>
              <a:tr h="410521">
                <a:tc>
                  <a:txBody>
                    <a:bodyPr/>
                    <a:lstStyle/>
                    <a:p>
                      <a:r>
                        <a:rPr lang="en-US" sz="1800" b="1" i="1" dirty="0">
                          <a:solidFill>
                            <a:srgbClr val="002060"/>
                          </a:solidFill>
                        </a:rPr>
                        <a:t>THE BLIND</a:t>
                      </a: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002060"/>
                          </a:solidFill>
                        </a:rPr>
                        <a:t>9,185</a:t>
                      </a: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8916656"/>
                  </a:ext>
                </a:extLst>
              </a:tr>
              <a:tr h="410521">
                <a:tc>
                  <a:txBody>
                    <a:bodyPr/>
                    <a:lstStyle/>
                    <a:p>
                      <a:r>
                        <a:rPr lang="en-US" sz="1800" b="1" i="1" dirty="0">
                          <a:solidFill>
                            <a:srgbClr val="002060"/>
                          </a:solidFill>
                        </a:rPr>
                        <a:t>THE DEAF</a:t>
                      </a: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002060"/>
                          </a:solidFill>
                        </a:rPr>
                        <a:t>7,438</a:t>
                      </a: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7846760"/>
                  </a:ext>
                </a:extLst>
              </a:tr>
              <a:tr h="679505">
                <a:tc>
                  <a:txBody>
                    <a:bodyPr/>
                    <a:lstStyle/>
                    <a:p>
                      <a:r>
                        <a:rPr lang="en-US" sz="1800" b="1" i="1" dirty="0">
                          <a:solidFill>
                            <a:srgbClr val="002060"/>
                          </a:solidFill>
                        </a:rPr>
                        <a:t>SINGLE MOTHERS</a:t>
                      </a: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002060"/>
                          </a:solidFill>
                        </a:rPr>
                        <a:t>35,146</a:t>
                      </a: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0437978"/>
                  </a:ext>
                </a:extLst>
              </a:tr>
              <a:tr h="679505">
                <a:tc>
                  <a:txBody>
                    <a:bodyPr/>
                    <a:lstStyle/>
                    <a:p>
                      <a:r>
                        <a:rPr lang="en-US" sz="1800" b="1" i="1" dirty="0">
                          <a:solidFill>
                            <a:srgbClr val="002060"/>
                          </a:solidFill>
                        </a:rPr>
                        <a:t>RETURNING CITIZENS</a:t>
                      </a: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002060"/>
                          </a:solidFill>
                        </a:rPr>
                        <a:t>7.047</a:t>
                      </a: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8799473"/>
                  </a:ext>
                </a:extLst>
              </a:tr>
              <a:tr h="376879">
                <a:tc>
                  <a:txBody>
                    <a:bodyPr/>
                    <a:lstStyle/>
                    <a:p>
                      <a:r>
                        <a:rPr lang="en-US" sz="1800" b="1" i="1" dirty="0">
                          <a:solidFill>
                            <a:srgbClr val="002060"/>
                          </a:solidFill>
                        </a:rPr>
                        <a:t>PHYSICAL DISABILITY</a:t>
                      </a: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002060"/>
                          </a:solidFill>
                        </a:rPr>
                        <a:t>12,708</a:t>
                      </a: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405434"/>
                  </a:ext>
                </a:extLst>
              </a:tr>
              <a:tr h="513151">
                <a:tc>
                  <a:txBody>
                    <a:bodyPr/>
                    <a:lstStyle/>
                    <a:p>
                      <a:r>
                        <a:rPr lang="en-US" sz="1800" b="1" i="1" dirty="0">
                          <a:solidFill>
                            <a:srgbClr val="002060"/>
                          </a:solidFill>
                        </a:rPr>
                        <a:t>RAINBOW</a:t>
                      </a: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002060"/>
                          </a:solidFill>
                        </a:rPr>
                        <a:t>29,028</a:t>
                      </a: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356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68755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A28C60-FC9B-2756-EE40-5F693FF942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DAD862-08A3-A8B0-02E6-4090F6BF56E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599" y="6356350"/>
            <a:ext cx="319087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82E279-20FD-4E60-AF7E-3E9C4A43896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333144">
                    <a:tint val="75000"/>
                  </a:srgbClr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333144">
                  <a:tint val="75000"/>
                </a:srgbClr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2AA7B074-2AE4-EC9D-76BA-45D137A4614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5226" y="193126"/>
            <a:ext cx="12711891" cy="1164368"/>
          </a:xfrm>
        </p:spPr>
        <p:txBody>
          <a:bodyPr>
            <a:noAutofit/>
          </a:bodyPr>
          <a:lstStyle/>
          <a:p>
            <a:br>
              <a:rPr lang="en-US" sz="3300" dirty="0">
                <a:solidFill>
                  <a:schemeClr val="tx2"/>
                </a:solidFill>
              </a:rPr>
            </a:br>
            <a:br>
              <a:rPr lang="en-US" sz="3300" dirty="0">
                <a:solidFill>
                  <a:schemeClr val="tx2"/>
                </a:solidFill>
              </a:rPr>
            </a:br>
            <a:br>
              <a:rPr lang="en-US" sz="3300" dirty="0">
                <a:solidFill>
                  <a:schemeClr val="tx2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YOUR TENANTS INTO MEANINGFUL CAREERS</a:t>
            </a:r>
            <a:br>
              <a:rPr lang="en-US" sz="3500" dirty="0">
                <a:solidFill>
                  <a:schemeClr val="bg1"/>
                </a:solidFill>
              </a:rPr>
            </a:br>
            <a:r>
              <a:rPr lang="en-US" sz="3500" dirty="0">
                <a:solidFill>
                  <a:schemeClr val="bg1"/>
                </a:solidFill>
              </a:rPr>
              <a:t>..</a:t>
            </a:r>
            <a:r>
              <a:rPr lang="en-US" sz="3500" dirty="0">
                <a:solidFill>
                  <a:srgbClr val="00FB92"/>
                </a:solidFill>
              </a:rPr>
              <a:t>AND EXPAND YOUR TALENT POOL</a:t>
            </a:r>
            <a:br>
              <a:rPr lang="en-US" sz="3300" dirty="0">
                <a:solidFill>
                  <a:schemeClr val="tx2"/>
                </a:solidFill>
              </a:rPr>
            </a:br>
            <a:br>
              <a:rPr lang="en-US" sz="3300" dirty="0">
                <a:solidFill>
                  <a:schemeClr val="tx2"/>
                </a:solidFill>
              </a:rPr>
            </a:br>
            <a:br>
              <a:rPr lang="en-US" sz="3300" dirty="0">
                <a:solidFill>
                  <a:schemeClr val="tx2"/>
                </a:solidFill>
              </a:rPr>
            </a:br>
            <a:br>
              <a:rPr lang="en-US" sz="3300" dirty="0">
                <a:solidFill>
                  <a:schemeClr val="tx2"/>
                </a:solidFill>
              </a:rPr>
            </a:br>
            <a:endParaRPr lang="en-US" sz="3300" dirty="0">
              <a:solidFill>
                <a:schemeClr val="tx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11F034-F5E9-C13D-C896-2AB7D3583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3154" y="38295"/>
            <a:ext cx="1733446" cy="11049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8A98629-8266-963A-FD7E-3B97D76CE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0151" y="1287576"/>
            <a:ext cx="4426562" cy="277303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8B21CF-3920-6166-281E-99EBC2498B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461" y="3459579"/>
            <a:ext cx="3470407" cy="3139342"/>
          </a:xfrm>
          <a:prstGeom prst="rect">
            <a:avLst/>
          </a:prstGeom>
          <a:ln w="38100">
            <a:solidFill>
              <a:schemeClr val="lt1">
                <a:hueOff val="0"/>
                <a:satOff val="0"/>
                <a:lumOff val="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9E13A43-CC51-B0E5-D16C-B0E2CAC1630B}"/>
              </a:ext>
            </a:extLst>
          </p:cNvPr>
          <p:cNvSpPr txBox="1"/>
          <p:nvPr/>
        </p:nvSpPr>
        <p:spPr>
          <a:xfrm>
            <a:off x="626533" y="1514982"/>
            <a:ext cx="3843867" cy="1569660"/>
          </a:xfrm>
          <a:prstGeom prst="rect">
            <a:avLst/>
          </a:prstGeom>
          <a:noFill/>
          <a:ln w="38100">
            <a:solidFill>
              <a:schemeClr val="lt1">
                <a:hueOff val="0"/>
                <a:satOff val="0"/>
                <a:lumOff val="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FB92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HELP JOB READY TENANTS / CUSTOMERS ACCESS JOBS IN BLUE-CHIP INCLUSIVE EMPLOYERS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F230A1E-D28C-7623-8996-4E841A0D10F2}"/>
              </a:ext>
            </a:extLst>
          </p:cNvPr>
          <p:cNvCxnSpPr>
            <a:cxnSpLocks/>
          </p:cNvCxnSpPr>
          <p:nvPr/>
        </p:nvCxnSpPr>
        <p:spPr>
          <a:xfrm>
            <a:off x="5063066" y="2590799"/>
            <a:ext cx="1591734" cy="0"/>
          </a:xfrm>
          <a:prstGeom prst="line">
            <a:avLst/>
          </a:prstGeom>
          <a:ln w="1143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4AC0712-A21A-B2FE-71F3-43A344285964}"/>
              </a:ext>
            </a:extLst>
          </p:cNvPr>
          <p:cNvSpPr txBox="1"/>
          <p:nvPr/>
        </p:nvSpPr>
        <p:spPr>
          <a:xfrm>
            <a:off x="7569189" y="4649341"/>
            <a:ext cx="3902350" cy="1569660"/>
          </a:xfrm>
          <a:prstGeom prst="rect">
            <a:avLst/>
          </a:prstGeom>
          <a:noFill/>
          <a:ln w="38100">
            <a:solidFill>
              <a:schemeClr val="lt1">
                <a:hueOff val="0"/>
                <a:satOff val="0"/>
                <a:lumOff val="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FB92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EXPAND YOUR TALENT POOL  ~ 38K ACTIVE CANDIDATES WITH ‘LIVED EXPERIENCE’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6031E63-E229-61EA-4919-8607024E1C94}"/>
              </a:ext>
            </a:extLst>
          </p:cNvPr>
          <p:cNvCxnSpPr>
            <a:cxnSpLocks/>
          </p:cNvCxnSpPr>
          <p:nvPr/>
        </p:nvCxnSpPr>
        <p:spPr>
          <a:xfrm flipH="1">
            <a:off x="4907280" y="5242559"/>
            <a:ext cx="1747520" cy="0"/>
          </a:xfrm>
          <a:prstGeom prst="line">
            <a:avLst/>
          </a:prstGeom>
          <a:ln w="1143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C83B1C4B-CDFD-1371-2DD1-0EFCFC99B7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1207" y="149796"/>
            <a:ext cx="1618938" cy="766374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0276156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70860A-F4AE-720C-79DB-652ECFA47F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D5F9EF9-7C49-6276-2A67-68A2CB349E45}"/>
              </a:ext>
            </a:extLst>
          </p:cNvPr>
          <p:cNvSpPr txBox="1"/>
          <p:nvPr/>
        </p:nvSpPr>
        <p:spPr>
          <a:xfrm>
            <a:off x="317614" y="68884"/>
            <a:ext cx="109795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FB92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CUSTOM JOB BOOK</a:t>
            </a:r>
            <a:r>
              <a:rPr lang="en-US" sz="4200" b="1" dirty="0">
                <a:solidFill>
                  <a:srgbClr val="00FB92"/>
                </a:solidFill>
                <a:latin typeface="Source sans pro"/>
              </a:rPr>
              <a:t>.</a:t>
            </a:r>
            <a:r>
              <a:rPr lang="en-US" sz="4200" b="1" dirty="0">
                <a:solidFill>
                  <a:prstClr val="white"/>
                </a:solidFill>
                <a:latin typeface="Source sans pro"/>
              </a:rPr>
              <a:t>ON THE HOUSE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D25E1E-2138-DD16-F9BC-2A7A8FBDA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" y="1110343"/>
            <a:ext cx="11553824" cy="45792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9CB594-2A24-CEF1-26DA-596926B5E5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0400" y="3624696"/>
            <a:ext cx="3386667" cy="18447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08D7E7-D3AF-24A0-5D89-076C57591121}"/>
              </a:ext>
            </a:extLst>
          </p:cNvPr>
          <p:cNvSpPr txBox="1"/>
          <p:nvPr/>
        </p:nvSpPr>
        <p:spPr>
          <a:xfrm>
            <a:off x="317613" y="6001185"/>
            <a:ext cx="11653192" cy="492443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CLICK HERE TO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FB92"/>
                </a:solidFill>
                <a:effectLst/>
                <a:uLnTx/>
                <a:uFillTx/>
                <a:latin typeface="Source sans pro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TRY THE JOB BOOK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1942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D3D5BF-AA8E-EF54-8E03-C73E7E59B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0E0298-94C1-18CA-C295-323CEF6694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933" b="199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ACEDD7-4335-24E2-F108-536E37EB897D}"/>
              </a:ext>
            </a:extLst>
          </p:cNvPr>
          <p:cNvSpPr txBox="1"/>
          <p:nvPr/>
        </p:nvSpPr>
        <p:spPr>
          <a:xfrm>
            <a:off x="2842054" y="2680499"/>
            <a:ext cx="2174789" cy="1754326"/>
          </a:xfrm>
          <a:prstGeom prst="rect">
            <a:avLst/>
          </a:prstGeom>
          <a:solidFill>
            <a:srgbClr val="0070C0">
              <a:alpha val="55000"/>
            </a:srgbClr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FB92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90% ~ 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PASSIVE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UNTAPPED TALENT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FD5CF8-9AE9-8951-5632-92FC3897B2DD}"/>
              </a:ext>
            </a:extLst>
          </p:cNvPr>
          <p:cNvSpPr txBox="1"/>
          <p:nvPr/>
        </p:nvSpPr>
        <p:spPr>
          <a:xfrm>
            <a:off x="3302000" y="1185333"/>
            <a:ext cx="1269999" cy="784830"/>
          </a:xfrm>
          <a:prstGeom prst="rect">
            <a:avLst/>
          </a:prstGeom>
          <a:solidFill>
            <a:schemeClr val="bg1">
              <a:alpha val="40000"/>
            </a:schemeClr>
          </a:solidFill>
          <a:ln w="4445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10% 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ACTIVE 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B43E39-A145-5671-55AE-0AB9FA851F0E}"/>
              </a:ext>
            </a:extLst>
          </p:cNvPr>
          <p:cNvSpPr txBox="1"/>
          <p:nvPr/>
        </p:nvSpPr>
        <p:spPr>
          <a:xfrm>
            <a:off x="5916120" y="326765"/>
            <a:ext cx="6068132" cy="1415772"/>
          </a:xfrm>
          <a:prstGeom prst="rect">
            <a:avLst/>
          </a:prstGeom>
          <a:solidFill>
            <a:schemeClr val="accent5">
              <a:lumMod val="75000"/>
              <a:alpha val="50213"/>
            </a:schemeClr>
          </a:solidFill>
          <a:ln w="3810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SOCIAL BOOST ~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THE MARKET’S ONLY PRECISION MEDIA SOLUTION FOR ‘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UNTAPPED TALENT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’</a:t>
            </a:r>
          </a:p>
        </p:txBody>
      </p:sp>
      <p:pic>
        <p:nvPicPr>
          <p:cNvPr id="13" name="Picture 33" descr="Logo&#10;&#10;Description automatically generated">
            <a:extLst>
              <a:ext uri="{FF2B5EF4-FFF2-40B4-BE49-F238E27FC236}">
                <a16:creationId xmlns:a16="http://schemas.microsoft.com/office/drawing/2014/main" id="{D27A6AAC-CBCA-2E15-28F0-478DCC90B6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25000"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477" y="326765"/>
            <a:ext cx="1722210" cy="9137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22E1C5-656D-C3A9-9A4F-7BB63F581037}"/>
              </a:ext>
            </a:extLst>
          </p:cNvPr>
          <p:cNvSpPr txBox="1"/>
          <p:nvPr/>
        </p:nvSpPr>
        <p:spPr>
          <a:xfrm>
            <a:off x="5855160" y="3260862"/>
            <a:ext cx="6095980" cy="1200329"/>
          </a:xfrm>
          <a:prstGeom prst="rect">
            <a:avLst/>
          </a:prstGeom>
          <a:solidFill>
            <a:srgbClr val="0070C0">
              <a:alpha val="55000"/>
            </a:srgbClr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FB92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80%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~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autistic adults unable to secure a job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FB92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86% 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~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FB92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ex-offenders OOW after a year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FB92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73%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~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18-34s found last job on social media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32FC21-18AC-1196-0728-371FA1966C50}"/>
              </a:ext>
            </a:extLst>
          </p:cNvPr>
          <p:cNvSpPr txBox="1"/>
          <p:nvPr/>
        </p:nvSpPr>
        <p:spPr>
          <a:xfrm>
            <a:off x="5840217" y="5654039"/>
            <a:ext cx="6144036" cy="1015663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00503000000020004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Diverse engineers in Barrow-in-Furness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Neue" panose="02000503000000020004" pitchFamily="2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00503000000020004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~ Targeting over 50’s, veterans, women returners</a:t>
            </a:r>
          </a:p>
          <a:p>
            <a:pPr marL="4191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FB92"/>
                </a:solidFill>
                <a:effectLst/>
                <a:uLnTx/>
                <a:uFillTx/>
                <a:latin typeface="Helvetica Neue" panose="02000503000000020004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~ 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FB92"/>
                </a:solidFill>
                <a:effectLst/>
                <a:uLnTx/>
                <a:uFillTx/>
                <a:latin typeface="Helvetica Neue" panose="02000503000000020004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536 applications in 19 days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FB92"/>
              </a:solidFill>
              <a:effectLst/>
              <a:uLnTx/>
              <a:uFillTx/>
              <a:latin typeface="Helvetica Neue" panose="02000503000000020004" pitchFamily="2" charset="0"/>
              <a:ea typeface="Times New Roman" panose="02020603050405020304" pitchFamily="18" charset="0"/>
              <a:cs typeface="Aptos" panose="020B00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F69B290-E641-A3B3-5EDA-FC765720B1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8606" y="4805341"/>
            <a:ext cx="1103160" cy="660400"/>
          </a:xfrm>
          <a:prstGeom prst="rect">
            <a:avLst/>
          </a:prstGeom>
          <a:ln w="15875">
            <a:solidFill>
              <a:schemeClr val="bg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F12635-2F70-5E74-5E20-02BBA86F3851}"/>
              </a:ext>
            </a:extLst>
          </p:cNvPr>
          <p:cNvSpPr txBox="1"/>
          <p:nvPr/>
        </p:nvSpPr>
        <p:spPr>
          <a:xfrm>
            <a:off x="164955" y="5998249"/>
            <a:ext cx="32335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Click here for an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  <a:hlinkClick r:id="rId5" tooltip="https://www.flipsnack.com/FABF97EEFB5/social-boost-by-bridge-of-hope-careers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overview of the Social Boost 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  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03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8A023E-919F-64C8-B8E0-ED1A7AA33D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F13226-0DCB-27A4-D43C-428F20ED8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82E279-20FD-4E60-AF7E-3E9C4A43896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333144">
                    <a:tint val="75000"/>
                  </a:srgbClr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333144">
                  <a:tint val="75000"/>
                </a:srgbClr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8B6CA9-247D-9659-061C-D3626459FB1B}"/>
              </a:ext>
            </a:extLst>
          </p:cNvPr>
          <p:cNvSpPr txBox="1"/>
          <p:nvPr/>
        </p:nvSpPr>
        <p:spPr>
          <a:xfrm>
            <a:off x="94795" y="100419"/>
            <a:ext cx="1179359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LEARNING WITH EMPATHY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FB92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CHANGING HEARTS &amp; MINDS. AT EVERY LEVEL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D607A6-795B-7137-1D43-D9CD077B8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6573" y="1678898"/>
            <a:ext cx="7745507" cy="4092315"/>
          </a:xfrm>
          <a:prstGeom prst="rect">
            <a:avLst/>
          </a:prstGeom>
          <a:ln w="38100">
            <a:solidFill>
              <a:schemeClr val="lt1">
                <a:hueOff val="0"/>
                <a:satOff val="0"/>
                <a:lumOff val="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B12D7B-25C0-2C72-DAEC-092E800B8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216" y="2066721"/>
            <a:ext cx="3791514" cy="3252988"/>
          </a:xfrm>
          <a:prstGeom prst="rect">
            <a:avLst/>
          </a:prstGeom>
          <a:ln w="38100">
            <a:solidFill>
              <a:schemeClr val="lt1">
                <a:hueOff val="0"/>
                <a:satOff val="0"/>
                <a:lumOff val="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B4594E-9E7E-ACC0-5121-24ECC38AE5FF}"/>
              </a:ext>
            </a:extLst>
          </p:cNvPr>
          <p:cNvSpPr txBox="1"/>
          <p:nvPr/>
        </p:nvSpPr>
        <p:spPr>
          <a:xfrm>
            <a:off x="1210965" y="5971670"/>
            <a:ext cx="9527058" cy="430887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CLICK HERE TO LEARN MORE ABOUT OUR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LEARNING WITH EMPATHY SERIES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0909867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Office Theme">
  <a:themeElements>
    <a:clrScheme name="BridgeOfHope">
      <a:dk1>
        <a:srgbClr val="333144"/>
      </a:dk1>
      <a:lt1>
        <a:sysClr val="window" lastClr="FFFFFF"/>
      </a:lt1>
      <a:dk2>
        <a:srgbClr val="4E4E5E"/>
      </a:dk2>
      <a:lt2>
        <a:srgbClr val="DFDFE5"/>
      </a:lt2>
      <a:accent1>
        <a:srgbClr val="17549B"/>
      </a:accent1>
      <a:accent2>
        <a:srgbClr val="54C043"/>
      </a:accent2>
      <a:accent3>
        <a:srgbClr val="CA2E55"/>
      </a:accent3>
      <a:accent4>
        <a:srgbClr val="FFC800"/>
      </a:accent4>
      <a:accent5>
        <a:srgbClr val="3296DC"/>
      </a:accent5>
      <a:accent6>
        <a:srgbClr val="FF7F39"/>
      </a:accent6>
      <a:hlink>
        <a:srgbClr val="3296DC"/>
      </a:hlink>
      <a:folHlink>
        <a:srgbClr val="4E4E5E"/>
      </a:folHlink>
    </a:clrScheme>
    <a:fontScheme name="Custom 4">
      <a:majorFont>
        <a:latin typeface="waleway bold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BridgeOfHope">
      <a:dk1>
        <a:srgbClr val="333144"/>
      </a:dk1>
      <a:lt1>
        <a:sysClr val="window" lastClr="FFFFFF"/>
      </a:lt1>
      <a:dk2>
        <a:srgbClr val="4E4E5E"/>
      </a:dk2>
      <a:lt2>
        <a:srgbClr val="DFDFE5"/>
      </a:lt2>
      <a:accent1>
        <a:srgbClr val="17549B"/>
      </a:accent1>
      <a:accent2>
        <a:srgbClr val="54C043"/>
      </a:accent2>
      <a:accent3>
        <a:srgbClr val="CA2E55"/>
      </a:accent3>
      <a:accent4>
        <a:srgbClr val="FFC800"/>
      </a:accent4>
      <a:accent5>
        <a:srgbClr val="3296DC"/>
      </a:accent5>
      <a:accent6>
        <a:srgbClr val="FF7F39"/>
      </a:accent6>
      <a:hlink>
        <a:srgbClr val="3296DC"/>
      </a:hlink>
      <a:folHlink>
        <a:srgbClr val="4E4E5E"/>
      </a:folHlink>
    </a:clrScheme>
    <a:fontScheme name="Custom 4">
      <a:majorFont>
        <a:latin typeface="waleway bold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3_Office Theme">
  <a:themeElements>
    <a:clrScheme name="BOOKING colours">
      <a:dk1>
        <a:srgbClr val="003B95"/>
      </a:dk1>
      <a:lt1>
        <a:srgbClr val="FFFFFF"/>
      </a:lt1>
      <a:dk2>
        <a:srgbClr val="000000"/>
      </a:dk2>
      <a:lt2>
        <a:srgbClr val="E7E6E6"/>
      </a:lt2>
      <a:accent1>
        <a:srgbClr val="003B95"/>
      </a:accent1>
      <a:accent2>
        <a:srgbClr val="FFB700"/>
      </a:accent2>
      <a:accent3>
        <a:srgbClr val="0C74E4"/>
      </a:accent3>
      <a:accent4>
        <a:srgbClr val="FFB700"/>
      </a:accent4>
      <a:accent5>
        <a:srgbClr val="F4F5F6"/>
      </a:accent5>
      <a:accent6>
        <a:srgbClr val="003B95"/>
      </a:accent6>
      <a:hlink>
        <a:srgbClr val="0C74E4"/>
      </a:hlink>
      <a:folHlink>
        <a:srgbClr val="003C9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270BB5470C0F84382BFB80A98E8ABCC" ma:contentTypeVersion="23" ma:contentTypeDescription="Create a new document." ma:contentTypeScope="" ma:versionID="8c7fc989bdd2504e620afa512efa387a">
  <xsd:schema xmlns:xsd="http://www.w3.org/2001/XMLSchema" xmlns:xs="http://www.w3.org/2001/XMLSchema" xmlns:p="http://schemas.microsoft.com/office/2006/metadata/properties" xmlns:ns1="http://schemas.microsoft.com/sharepoint/v3" xmlns:ns2="7618e4c0-ce94-4a24-9462-5d8d7b8b36cd" xmlns:ns3="eb8f618d-8c23-4eed-8bce-65ebda58ede1" targetNamespace="http://schemas.microsoft.com/office/2006/metadata/properties" ma:root="true" ma:fieldsID="699c190d69b03eb5c7665c4ae5732458" ns1:_="" ns2:_="" ns3:_="">
    <xsd:import namespace="http://schemas.microsoft.com/sharepoint/v3"/>
    <xsd:import namespace="7618e4c0-ce94-4a24-9462-5d8d7b8b36cd"/>
    <xsd:import namespace="eb8f618d-8c23-4eed-8bce-65ebda58ede1"/>
    <xsd:element name="properties">
      <xsd:complexType>
        <xsd:sequence>
          <xsd:element name="documentManagement">
            <xsd:complexType>
              <xsd:all>
                <xsd:element ref="ns2:CloudMigratorOriginId" minOccurs="0"/>
                <xsd:element ref="ns2:FileHash" minOccurs="0"/>
                <xsd:element ref="ns2:CloudMigratorVersion" minOccurs="0"/>
                <xsd:element ref="ns2:UniqueSourceRef" minOccurs="0"/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Date" minOccurs="0"/>
                <xsd:element ref="ns1:_ip_UnifiedCompliancePolicyProperties" minOccurs="0"/>
                <xsd:element ref="ns1:_ip_UnifiedCompliancePolicyUIAc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18e4c0-ce94-4a24-9462-5d8d7b8b36cd" elementFormDefault="qualified">
    <xsd:import namespace="http://schemas.microsoft.com/office/2006/documentManagement/types"/>
    <xsd:import namespace="http://schemas.microsoft.com/office/infopath/2007/PartnerControls"/>
    <xsd:element name="CloudMigratorOriginId" ma:index="8" nillable="true" ma:displayName="CloudMigratorOriginId" ma:description="" ma:internalName="CloudMigratorOriginId">
      <xsd:simpleType>
        <xsd:restriction base="dms:Note">
          <xsd:maxLength value="255"/>
        </xsd:restriction>
      </xsd:simpleType>
    </xsd:element>
    <xsd:element name="FileHash" ma:index="9" nillable="true" ma:displayName="FileHash" ma:description="" ma:internalName="FileHash">
      <xsd:simpleType>
        <xsd:restriction base="dms:Note">
          <xsd:maxLength value="255"/>
        </xsd:restriction>
      </xsd:simpleType>
    </xsd:element>
    <xsd:element name="CloudMigratorVersion" ma:index="10" nillable="true" ma:displayName="CloudMigratorVersion" ma:description="" ma:internalName="CloudMigratorVersion">
      <xsd:simpleType>
        <xsd:restriction base="dms:Note">
          <xsd:maxLength value="255"/>
        </xsd:restriction>
      </xsd:simpleType>
    </xsd:element>
    <xsd:element name="UniqueSourceRef" ma:index="11" nillable="true" ma:displayName="UniqueSourceRef" ma:description="" ma:internalName="UniqueSourceRef">
      <xsd:simpleType>
        <xsd:restriction base="dms:Note">
          <xsd:maxLength value="255"/>
        </xsd:restriction>
      </xsd:simple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28347371-e1ec-44cd-ab56-b9601568da9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Date" ma:index="27" nillable="true" ma:displayName="Date" ma:format="DateOnly" ma:internalName="Date">
      <xsd:simpleType>
        <xsd:restriction base="dms:DateTime"/>
      </xsd:simpleType>
    </xsd:element>
    <xsd:element name="MediaServiceBillingMetadata" ma:index="3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8f618d-8c23-4eed-8bce-65ebda58ede1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66235cae-9c10-40b3-b008-703df66092cf}" ma:internalName="TaxCatchAll" ma:showField="CatchAllData" ma:web="eb8f618d-8c23-4eed-8bce-65ebda58ede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b8f618d-8c23-4eed-8bce-65ebda58ede1" xsi:nil="true"/>
    <lcf76f155ced4ddcb4097134ff3c332f xmlns="7618e4c0-ce94-4a24-9462-5d8d7b8b36cd">
      <Terms xmlns="http://schemas.microsoft.com/office/infopath/2007/PartnerControls"/>
    </lcf76f155ced4ddcb4097134ff3c332f>
    <CloudMigratorVersion xmlns="7618e4c0-ce94-4a24-9462-5d8d7b8b36cd" xsi:nil="true"/>
    <UniqueSourceRef xmlns="7618e4c0-ce94-4a24-9462-5d8d7b8b36cd" xsi:nil="true"/>
    <Date xmlns="7618e4c0-ce94-4a24-9462-5d8d7b8b36cd" xsi:nil="true"/>
    <_ip_UnifiedCompliancePolicyUIAction xmlns="http://schemas.microsoft.com/sharepoint/v3" xsi:nil="true"/>
    <CloudMigratorOriginId xmlns="7618e4c0-ce94-4a24-9462-5d8d7b8b36cd" xsi:nil="true"/>
    <_ip_UnifiedCompliancePolicyProperties xmlns="http://schemas.microsoft.com/sharepoint/v3" xsi:nil="true"/>
    <FileHash xmlns="7618e4c0-ce94-4a24-9462-5d8d7b8b36cd" xsi:nil="true"/>
  </documentManagement>
</p:properties>
</file>

<file path=customXml/itemProps1.xml><?xml version="1.0" encoding="utf-8"?>
<ds:datastoreItem xmlns:ds="http://schemas.openxmlformats.org/officeDocument/2006/customXml" ds:itemID="{09436099-37D5-4430-BECF-5C9859290D62}"/>
</file>

<file path=customXml/itemProps2.xml><?xml version="1.0" encoding="utf-8"?>
<ds:datastoreItem xmlns:ds="http://schemas.openxmlformats.org/officeDocument/2006/customXml" ds:itemID="{B6723567-BBAE-4BD3-B290-3ACEBA70AF33}"/>
</file>

<file path=customXml/itemProps3.xml><?xml version="1.0" encoding="utf-8"?>
<ds:datastoreItem xmlns:ds="http://schemas.openxmlformats.org/officeDocument/2006/customXml" ds:itemID="{62E6BFDD-7DDA-4956-BC5B-7BD56B8A3FEC}"/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601</Words>
  <Application>Microsoft Office PowerPoint</Application>
  <PresentationFormat>Widescreen</PresentationFormat>
  <Paragraphs>128</Paragraphs>
  <Slides>12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33" baseType="lpstr">
      <vt:lpstr>Aptos</vt:lpstr>
      <vt:lpstr>Aptos Display</vt:lpstr>
      <vt:lpstr>Arial</vt:lpstr>
      <vt:lpstr>Avenir</vt:lpstr>
      <vt:lpstr>Bebas Kai</vt:lpstr>
      <vt:lpstr>Calibri</vt:lpstr>
      <vt:lpstr>Chalkboard SE</vt:lpstr>
      <vt:lpstr>DM Sans</vt:lpstr>
      <vt:lpstr>Helvetica Neue</vt:lpstr>
      <vt:lpstr>Nunito Sans ExtraBold</vt:lpstr>
      <vt:lpstr>Nunito Sans Light</vt:lpstr>
      <vt:lpstr>Roboto</vt:lpstr>
      <vt:lpstr>Source sans pro</vt:lpstr>
      <vt:lpstr>Waleway</vt:lpstr>
      <vt:lpstr>waleway bold</vt:lpstr>
      <vt:lpstr>Waleway ExtraBold</vt:lpstr>
      <vt:lpstr>2_Office Theme</vt:lpstr>
      <vt:lpstr>5_Office Theme</vt:lpstr>
      <vt:lpstr>1_Office Theme</vt:lpstr>
      <vt:lpstr>3_Office Theme</vt:lpstr>
      <vt:lpstr>13_Office Theme</vt:lpstr>
      <vt:lpstr>PowerPoint Presentation</vt:lpstr>
      <vt:lpstr>PowerPoint Presentation</vt:lpstr>
      <vt:lpstr>PowerPoint Presentation</vt:lpstr>
      <vt:lpstr>INCLUSIVE HIRING TURBO CHARGES SOCIAL VALUE (ESG)</vt:lpstr>
      <vt:lpstr>PowerPoint Presentation</vt:lpstr>
      <vt:lpstr>   YOUR TENANTS INTO MEANINGFUL CAREERS ..AND EXPAND YOUR TALENT POOL    </vt:lpstr>
      <vt:lpstr>PowerPoint Presentation</vt:lpstr>
      <vt:lpstr>PowerPoint Presentation</vt:lpstr>
      <vt:lpstr>PowerPoint Presentation</vt:lpstr>
      <vt:lpstr>UNLEASH YOUR LEVY RELEASE SKILLS FUNDING</vt:lpstr>
      <vt:lpstr>PowerPoint Presentation</vt:lpstr>
      <vt:lpstr>EXPAND YOUR CLIENTS TALENT POOL UNLEASH YOUR SOCIAL VALUE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James Fellowes</dc:creator>
  <cp:lastModifiedBy>Becky Ibbertson</cp:lastModifiedBy>
  <cp:revision>6</cp:revision>
  <dcterms:created xsi:type="dcterms:W3CDTF">2026-01-21T12:03:16Z</dcterms:created>
  <dcterms:modified xsi:type="dcterms:W3CDTF">2026-01-22T09:03:46Z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0x0101005270BB5470C0F84382BFB80A98E8ABCC</vt:lpwstr>
  </property>
  <property fmtid="{D5CDD505-2E9C-101B-9397-08002B2CF9AE}" pid="3" name="MediaServiceImageTags">
    <vt:lpwstr/>
  </property>
</Properties>
</file>